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5" r:id="rId2"/>
  </p:sldMasterIdLst>
  <p:sldIdLst>
    <p:sldId id="256" r:id="rId3"/>
    <p:sldId id="257" r:id="rId4"/>
    <p:sldId id="425" r:id="rId5"/>
    <p:sldId id="286" r:id="rId6"/>
    <p:sldId id="349" r:id="rId7"/>
    <p:sldId id="350" r:id="rId8"/>
    <p:sldId id="424" r:id="rId9"/>
    <p:sldId id="287" r:id="rId10"/>
    <p:sldId id="327" r:id="rId11"/>
    <p:sldId id="288" r:id="rId12"/>
    <p:sldId id="328" r:id="rId13"/>
    <p:sldId id="329" r:id="rId14"/>
    <p:sldId id="333" r:id="rId15"/>
    <p:sldId id="332" r:id="rId16"/>
    <p:sldId id="335" r:id="rId17"/>
    <p:sldId id="334" r:id="rId18"/>
    <p:sldId id="330" r:id="rId19"/>
    <p:sldId id="337" r:id="rId20"/>
    <p:sldId id="414" r:id="rId21"/>
    <p:sldId id="412" r:id="rId22"/>
    <p:sldId id="415" r:id="rId23"/>
    <p:sldId id="339" r:id="rId24"/>
    <p:sldId id="409" r:id="rId25"/>
    <p:sldId id="410" r:id="rId26"/>
    <p:sldId id="411" r:id="rId27"/>
    <p:sldId id="416" r:id="rId28"/>
    <p:sldId id="338" r:id="rId29"/>
    <p:sldId id="340" r:id="rId30"/>
    <p:sldId id="423" r:id="rId31"/>
    <p:sldId id="341" r:id="rId32"/>
    <p:sldId id="345" r:id="rId33"/>
    <p:sldId id="344" r:id="rId34"/>
    <p:sldId id="417" r:id="rId35"/>
    <p:sldId id="418" r:id="rId36"/>
    <p:sldId id="419" r:id="rId37"/>
    <p:sldId id="346" r:id="rId38"/>
    <p:sldId id="347" r:id="rId39"/>
    <p:sldId id="420" r:id="rId40"/>
    <p:sldId id="343" r:id="rId41"/>
    <p:sldId id="422" r:id="rId42"/>
    <p:sldId id="426" r:id="rId43"/>
    <p:sldId id="321" r:id="rId44"/>
    <p:sldId id="354" r:id="rId45"/>
    <p:sldId id="351" r:id="rId46"/>
    <p:sldId id="320" r:id="rId47"/>
    <p:sldId id="293" r:id="rId48"/>
    <p:sldId id="355" r:id="rId49"/>
    <p:sldId id="326" r:id="rId50"/>
    <p:sldId id="356" r:id="rId51"/>
    <p:sldId id="352" r:id="rId52"/>
    <p:sldId id="292" r:id="rId53"/>
    <p:sldId id="325" r:id="rId54"/>
    <p:sldId id="324" r:id="rId55"/>
    <p:sldId id="348" r:id="rId56"/>
    <p:sldId id="357" r:id="rId57"/>
    <p:sldId id="358" r:id="rId58"/>
    <p:sldId id="359" r:id="rId59"/>
    <p:sldId id="360" r:id="rId60"/>
    <p:sldId id="376" r:id="rId61"/>
    <p:sldId id="377" r:id="rId62"/>
    <p:sldId id="378" r:id="rId63"/>
    <p:sldId id="361" r:id="rId64"/>
    <p:sldId id="382" r:id="rId65"/>
    <p:sldId id="383" r:id="rId66"/>
    <p:sldId id="375" r:id="rId67"/>
    <p:sldId id="379" r:id="rId68"/>
    <p:sldId id="380" r:id="rId69"/>
    <p:sldId id="362" r:id="rId70"/>
    <p:sldId id="390" r:id="rId71"/>
    <p:sldId id="363" r:id="rId72"/>
    <p:sldId id="381" r:id="rId73"/>
    <p:sldId id="364" r:id="rId74"/>
    <p:sldId id="365" r:id="rId75"/>
    <p:sldId id="366" r:id="rId76"/>
    <p:sldId id="367" r:id="rId77"/>
    <p:sldId id="368" r:id="rId78"/>
    <p:sldId id="392" r:id="rId79"/>
    <p:sldId id="393" r:id="rId80"/>
    <p:sldId id="394" r:id="rId81"/>
    <p:sldId id="369" r:id="rId82"/>
    <p:sldId id="372" r:id="rId83"/>
    <p:sldId id="373" r:id="rId84"/>
    <p:sldId id="374" r:id="rId85"/>
    <p:sldId id="395" r:id="rId86"/>
    <p:sldId id="396" r:id="rId87"/>
    <p:sldId id="397" r:id="rId88"/>
    <p:sldId id="398" r:id="rId89"/>
    <p:sldId id="399" r:id="rId90"/>
    <p:sldId id="400" r:id="rId91"/>
    <p:sldId id="401" r:id="rId92"/>
    <p:sldId id="402" r:id="rId93"/>
    <p:sldId id="403" r:id="rId94"/>
    <p:sldId id="404" r:id="rId95"/>
    <p:sldId id="405" r:id="rId96"/>
    <p:sldId id="406" r:id="rId97"/>
    <p:sldId id="407" r:id="rId98"/>
    <p:sldId id="408" r:id="rId9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81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554" autoAdjust="0"/>
    <p:restoredTop sz="94737" autoAdjust="0"/>
  </p:normalViewPr>
  <p:slideViewPr>
    <p:cSldViewPr>
      <p:cViewPr varScale="1">
        <p:scale>
          <a:sx n="71" d="100"/>
          <a:sy n="71" d="100"/>
        </p:scale>
        <p:origin x="-312" y="-90"/>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780C3-659F-44F8-B1C6-F76082D72681}" type="doc">
      <dgm:prSet loTypeId="urn:microsoft.com/office/officeart/2005/8/layout/lProcess2" loCatId="list" qsTypeId="urn:microsoft.com/office/officeart/2005/8/quickstyle/simple1#1" qsCatId="simple" csTypeId="urn:microsoft.com/office/officeart/2005/8/colors/accent1_2#1" csCatId="accent1" phldr="1"/>
      <dgm:spPr/>
      <dgm:t>
        <a:bodyPr/>
        <a:lstStyle/>
        <a:p>
          <a:endParaRPr lang="en-US"/>
        </a:p>
      </dgm:t>
    </dgm:pt>
    <dgm:pt modelId="{0EE049AD-75C5-48F6-A6AA-5C8E6F887771}">
      <dgm:prSet phldrT="[Text]"/>
      <dgm:spPr/>
      <dgm:t>
        <a:bodyPr/>
        <a:lstStyle/>
        <a:p>
          <a:r>
            <a:rPr lang="en-US" dirty="0" smtClean="0"/>
            <a:t>Ways and Means Committee</a:t>
          </a:r>
        </a:p>
        <a:p>
          <a:r>
            <a:rPr lang="en-US" dirty="0" smtClean="0"/>
            <a:t>(Taxes)</a:t>
          </a:r>
          <a:endParaRPr lang="en-US" dirty="0"/>
        </a:p>
      </dgm:t>
    </dgm:pt>
    <dgm:pt modelId="{67A158F2-8CC5-4F78-8CB1-32019FF15436}" type="parTrans" cxnId="{AF00D92B-A86C-4A24-BF6C-CFDECB010294}">
      <dgm:prSet/>
      <dgm:spPr/>
      <dgm:t>
        <a:bodyPr/>
        <a:lstStyle/>
        <a:p>
          <a:endParaRPr lang="en-US"/>
        </a:p>
      </dgm:t>
    </dgm:pt>
    <dgm:pt modelId="{F0BD2CF9-59E0-47AB-93CD-02D7E21FF422}" type="sibTrans" cxnId="{AF00D92B-A86C-4A24-BF6C-CFDECB010294}">
      <dgm:prSet/>
      <dgm:spPr/>
      <dgm:t>
        <a:bodyPr/>
        <a:lstStyle/>
        <a:p>
          <a:endParaRPr lang="en-US"/>
        </a:p>
      </dgm:t>
    </dgm:pt>
    <dgm:pt modelId="{FB0B450B-4DA5-4703-BAEA-3BBF44CCB3DC}">
      <dgm:prSet phldrT="[Text]"/>
      <dgm:spPr/>
      <dgm:t>
        <a:bodyPr/>
        <a:lstStyle/>
        <a:p>
          <a:r>
            <a:rPr lang="en-US" dirty="0" smtClean="0"/>
            <a:t>Senate</a:t>
          </a:r>
          <a:endParaRPr lang="en-US" dirty="0"/>
        </a:p>
      </dgm:t>
    </dgm:pt>
    <dgm:pt modelId="{5FD3729C-4B45-497C-81D3-A95E9EE63342}" type="parTrans" cxnId="{F27A690C-7FCE-47CB-9D2D-3305520FEA90}">
      <dgm:prSet/>
      <dgm:spPr/>
      <dgm:t>
        <a:bodyPr/>
        <a:lstStyle/>
        <a:p>
          <a:endParaRPr lang="en-US"/>
        </a:p>
      </dgm:t>
    </dgm:pt>
    <dgm:pt modelId="{8FF1E9AB-2BA7-4F80-963A-5A9B53CAB08F}" type="sibTrans" cxnId="{F27A690C-7FCE-47CB-9D2D-3305520FEA90}">
      <dgm:prSet/>
      <dgm:spPr/>
      <dgm:t>
        <a:bodyPr/>
        <a:lstStyle/>
        <a:p>
          <a:endParaRPr lang="en-US"/>
        </a:p>
      </dgm:t>
    </dgm:pt>
    <dgm:pt modelId="{F63DC422-785C-41D5-B7CB-EBE9A0361B32}">
      <dgm:prSet phldrT="[Text]"/>
      <dgm:spPr/>
      <dgm:t>
        <a:bodyPr/>
        <a:lstStyle/>
        <a:p>
          <a:r>
            <a:rPr lang="en-US" dirty="0" smtClean="0"/>
            <a:t>Judiciary Committee</a:t>
          </a:r>
        </a:p>
        <a:p>
          <a:r>
            <a:rPr lang="en-US" dirty="0" smtClean="0"/>
            <a:t>(Hearings) </a:t>
          </a:r>
        </a:p>
      </dgm:t>
    </dgm:pt>
    <dgm:pt modelId="{6E6EC8E9-1AF5-4D01-B6F1-F68169EB1935}" type="parTrans" cxnId="{6369C1D0-1B9F-446E-8D21-83D6A124EEAB}">
      <dgm:prSet/>
      <dgm:spPr/>
      <dgm:t>
        <a:bodyPr/>
        <a:lstStyle/>
        <a:p>
          <a:endParaRPr lang="en-US"/>
        </a:p>
      </dgm:t>
    </dgm:pt>
    <dgm:pt modelId="{7EACC4DB-A3BC-4013-8036-908871BBAB9D}" type="sibTrans" cxnId="{6369C1D0-1B9F-446E-8D21-83D6A124EEAB}">
      <dgm:prSet/>
      <dgm:spPr/>
      <dgm:t>
        <a:bodyPr/>
        <a:lstStyle/>
        <a:p>
          <a:endParaRPr lang="en-US"/>
        </a:p>
      </dgm:t>
    </dgm:pt>
    <dgm:pt modelId="{B937634F-262E-4934-8B31-5A29CCF288E3}">
      <dgm:prSet phldrT="[Text]"/>
      <dgm:spPr/>
      <dgm:t>
        <a:bodyPr/>
        <a:lstStyle/>
        <a:p>
          <a:r>
            <a:rPr lang="en-US" dirty="0" smtClean="0"/>
            <a:t>Rules Committee</a:t>
          </a:r>
        </a:p>
        <a:p>
          <a:r>
            <a:rPr lang="en-US" dirty="0" smtClean="0"/>
            <a:t>(traffic cop)</a:t>
          </a:r>
          <a:endParaRPr lang="en-US" dirty="0"/>
        </a:p>
      </dgm:t>
    </dgm:pt>
    <dgm:pt modelId="{773DC23F-5109-4DDF-A8DC-E9195E3040B9}" type="parTrans" cxnId="{EACDFE2C-3F55-4968-BAA5-C1252CFE58F7}">
      <dgm:prSet/>
      <dgm:spPr/>
      <dgm:t>
        <a:bodyPr/>
        <a:lstStyle/>
        <a:p>
          <a:endParaRPr lang="en-US"/>
        </a:p>
      </dgm:t>
    </dgm:pt>
    <dgm:pt modelId="{A8FC0804-9515-4924-9C2F-0685337A2DA6}" type="sibTrans" cxnId="{EACDFE2C-3F55-4968-BAA5-C1252CFE58F7}">
      <dgm:prSet/>
      <dgm:spPr/>
      <dgm:t>
        <a:bodyPr/>
        <a:lstStyle/>
        <a:p>
          <a:endParaRPr lang="en-US"/>
        </a:p>
      </dgm:t>
    </dgm:pt>
    <dgm:pt modelId="{4686D746-0AA5-4333-BEE6-11046806C570}">
      <dgm:prSet phldrT="[Text]"/>
      <dgm:spPr/>
      <dgm:t>
        <a:bodyPr/>
        <a:lstStyle/>
        <a:p>
          <a:r>
            <a:rPr lang="en-US" dirty="0" smtClean="0"/>
            <a:t>Foreign Relations Committee</a:t>
          </a:r>
        </a:p>
      </dgm:t>
    </dgm:pt>
    <dgm:pt modelId="{A96F119A-2DF9-46F7-8E85-098A5A4F50DD}" type="parTrans" cxnId="{6E558D3A-0B51-4725-849C-88777DAB8931}">
      <dgm:prSet/>
      <dgm:spPr/>
      <dgm:t>
        <a:bodyPr/>
        <a:lstStyle/>
        <a:p>
          <a:endParaRPr lang="en-US"/>
        </a:p>
      </dgm:t>
    </dgm:pt>
    <dgm:pt modelId="{F05D8831-A06F-4D73-8D6F-AFD37E156759}" type="sibTrans" cxnId="{6E558D3A-0B51-4725-849C-88777DAB8931}">
      <dgm:prSet/>
      <dgm:spPr/>
      <dgm:t>
        <a:bodyPr/>
        <a:lstStyle/>
        <a:p>
          <a:endParaRPr lang="en-US"/>
        </a:p>
      </dgm:t>
    </dgm:pt>
    <dgm:pt modelId="{425E0334-BE1E-4410-A146-5202CAFD221F}">
      <dgm:prSet phldrT="[Text]"/>
      <dgm:spPr/>
      <dgm:t>
        <a:bodyPr/>
        <a:lstStyle/>
        <a:p>
          <a:r>
            <a:rPr lang="en-US" dirty="0" smtClean="0"/>
            <a:t>House</a:t>
          </a:r>
          <a:endParaRPr lang="en-US" dirty="0"/>
        </a:p>
      </dgm:t>
    </dgm:pt>
    <dgm:pt modelId="{3E0A9642-CA32-4932-8CCF-66B75FE9AEC3}" type="sibTrans" cxnId="{DE5FFCCD-7476-47FF-B67E-AE62F71BA8D9}">
      <dgm:prSet/>
      <dgm:spPr/>
      <dgm:t>
        <a:bodyPr/>
        <a:lstStyle/>
        <a:p>
          <a:endParaRPr lang="en-US"/>
        </a:p>
      </dgm:t>
    </dgm:pt>
    <dgm:pt modelId="{E4C4576C-6FDB-491E-B25A-975256ABD256}" type="parTrans" cxnId="{DE5FFCCD-7476-47FF-B67E-AE62F71BA8D9}">
      <dgm:prSet/>
      <dgm:spPr/>
      <dgm:t>
        <a:bodyPr/>
        <a:lstStyle/>
        <a:p>
          <a:endParaRPr lang="en-US"/>
        </a:p>
      </dgm:t>
    </dgm:pt>
    <dgm:pt modelId="{77C3F429-7FF8-4A18-B022-630D33B62F80}" type="pres">
      <dgm:prSet presAssocID="{789780C3-659F-44F8-B1C6-F76082D72681}" presName="theList" presStyleCnt="0">
        <dgm:presLayoutVars>
          <dgm:dir/>
          <dgm:animLvl val="lvl"/>
          <dgm:resizeHandles val="exact"/>
        </dgm:presLayoutVars>
      </dgm:prSet>
      <dgm:spPr/>
      <dgm:t>
        <a:bodyPr/>
        <a:lstStyle/>
        <a:p>
          <a:endParaRPr lang="en-US"/>
        </a:p>
      </dgm:t>
    </dgm:pt>
    <dgm:pt modelId="{ECD8A4B0-53CB-4DB7-B734-5182187D8620}" type="pres">
      <dgm:prSet presAssocID="{425E0334-BE1E-4410-A146-5202CAFD221F}" presName="compNode" presStyleCnt="0"/>
      <dgm:spPr/>
    </dgm:pt>
    <dgm:pt modelId="{CB0F4BA2-73EA-4708-ABA7-6B469EC14377}" type="pres">
      <dgm:prSet presAssocID="{425E0334-BE1E-4410-A146-5202CAFD221F}" presName="aNode" presStyleLbl="bgShp" presStyleIdx="0" presStyleCnt="2"/>
      <dgm:spPr/>
      <dgm:t>
        <a:bodyPr/>
        <a:lstStyle/>
        <a:p>
          <a:endParaRPr lang="en-US"/>
        </a:p>
      </dgm:t>
    </dgm:pt>
    <dgm:pt modelId="{9DEA5DD6-4779-4402-A948-7CFF18DFA43D}" type="pres">
      <dgm:prSet presAssocID="{425E0334-BE1E-4410-A146-5202CAFD221F}" presName="textNode" presStyleLbl="bgShp" presStyleIdx="0" presStyleCnt="2"/>
      <dgm:spPr/>
      <dgm:t>
        <a:bodyPr/>
        <a:lstStyle/>
        <a:p>
          <a:endParaRPr lang="en-US"/>
        </a:p>
      </dgm:t>
    </dgm:pt>
    <dgm:pt modelId="{FADF6A7E-1483-45B4-A1F1-24F306452B37}" type="pres">
      <dgm:prSet presAssocID="{425E0334-BE1E-4410-A146-5202CAFD221F}" presName="compChildNode" presStyleCnt="0"/>
      <dgm:spPr/>
    </dgm:pt>
    <dgm:pt modelId="{DD062F07-4658-4B21-A353-49EFBD754D71}" type="pres">
      <dgm:prSet presAssocID="{425E0334-BE1E-4410-A146-5202CAFD221F}" presName="theInnerList" presStyleCnt="0"/>
      <dgm:spPr/>
    </dgm:pt>
    <dgm:pt modelId="{A23F77A4-C06D-4CC6-979F-83AE33DC18A6}" type="pres">
      <dgm:prSet presAssocID="{B937634F-262E-4934-8B31-5A29CCF288E3}" presName="childNode" presStyleLbl="node1" presStyleIdx="0" presStyleCnt="4">
        <dgm:presLayoutVars>
          <dgm:bulletEnabled val="1"/>
        </dgm:presLayoutVars>
      </dgm:prSet>
      <dgm:spPr/>
      <dgm:t>
        <a:bodyPr/>
        <a:lstStyle/>
        <a:p>
          <a:endParaRPr lang="en-US"/>
        </a:p>
      </dgm:t>
    </dgm:pt>
    <dgm:pt modelId="{7BD14D50-F2B5-4072-8670-D3CB25F6883A}" type="pres">
      <dgm:prSet presAssocID="{B937634F-262E-4934-8B31-5A29CCF288E3}" presName="aSpace2" presStyleCnt="0"/>
      <dgm:spPr/>
    </dgm:pt>
    <dgm:pt modelId="{F042E2E3-82FE-411D-B9F3-E507A1158767}" type="pres">
      <dgm:prSet presAssocID="{0EE049AD-75C5-48F6-A6AA-5C8E6F887771}" presName="childNode" presStyleLbl="node1" presStyleIdx="1" presStyleCnt="4">
        <dgm:presLayoutVars>
          <dgm:bulletEnabled val="1"/>
        </dgm:presLayoutVars>
      </dgm:prSet>
      <dgm:spPr/>
      <dgm:t>
        <a:bodyPr/>
        <a:lstStyle/>
        <a:p>
          <a:endParaRPr lang="en-US"/>
        </a:p>
      </dgm:t>
    </dgm:pt>
    <dgm:pt modelId="{94F25134-465E-4951-8837-CC4670F44FCA}" type="pres">
      <dgm:prSet presAssocID="{425E0334-BE1E-4410-A146-5202CAFD221F}" presName="aSpace" presStyleCnt="0"/>
      <dgm:spPr/>
    </dgm:pt>
    <dgm:pt modelId="{A8B8CB31-7C33-4CF8-BBC5-9DFFC582AC7F}" type="pres">
      <dgm:prSet presAssocID="{FB0B450B-4DA5-4703-BAEA-3BBF44CCB3DC}" presName="compNode" presStyleCnt="0"/>
      <dgm:spPr/>
    </dgm:pt>
    <dgm:pt modelId="{5B6FBF6F-A067-4D33-9D0F-B3D571DB1AAB}" type="pres">
      <dgm:prSet presAssocID="{FB0B450B-4DA5-4703-BAEA-3BBF44CCB3DC}" presName="aNode" presStyleLbl="bgShp" presStyleIdx="1" presStyleCnt="2" custLinFactNeighborX="7298" custLinFactNeighborY="1639"/>
      <dgm:spPr/>
      <dgm:t>
        <a:bodyPr/>
        <a:lstStyle/>
        <a:p>
          <a:endParaRPr lang="en-US"/>
        </a:p>
      </dgm:t>
    </dgm:pt>
    <dgm:pt modelId="{D1791D65-1506-4DF8-B2AE-C417E05D70B6}" type="pres">
      <dgm:prSet presAssocID="{FB0B450B-4DA5-4703-BAEA-3BBF44CCB3DC}" presName="textNode" presStyleLbl="bgShp" presStyleIdx="1" presStyleCnt="2"/>
      <dgm:spPr/>
      <dgm:t>
        <a:bodyPr/>
        <a:lstStyle/>
        <a:p>
          <a:endParaRPr lang="en-US"/>
        </a:p>
      </dgm:t>
    </dgm:pt>
    <dgm:pt modelId="{18B6746E-5505-4691-81C9-00A9B73A4048}" type="pres">
      <dgm:prSet presAssocID="{FB0B450B-4DA5-4703-BAEA-3BBF44CCB3DC}" presName="compChildNode" presStyleCnt="0"/>
      <dgm:spPr/>
    </dgm:pt>
    <dgm:pt modelId="{00703304-D974-40B9-A2DD-53947B1E6525}" type="pres">
      <dgm:prSet presAssocID="{FB0B450B-4DA5-4703-BAEA-3BBF44CCB3DC}" presName="theInnerList" presStyleCnt="0"/>
      <dgm:spPr/>
    </dgm:pt>
    <dgm:pt modelId="{D8690825-ABCB-4904-8129-52C3D394312A}" type="pres">
      <dgm:prSet presAssocID="{F63DC422-785C-41D5-B7CB-EBE9A0361B32}" presName="childNode" presStyleLbl="node1" presStyleIdx="2" presStyleCnt="4">
        <dgm:presLayoutVars>
          <dgm:bulletEnabled val="1"/>
        </dgm:presLayoutVars>
      </dgm:prSet>
      <dgm:spPr/>
      <dgm:t>
        <a:bodyPr/>
        <a:lstStyle/>
        <a:p>
          <a:endParaRPr lang="en-US"/>
        </a:p>
      </dgm:t>
    </dgm:pt>
    <dgm:pt modelId="{069CAEAB-DA6E-4A67-96EF-0D3D43BC9A9D}" type="pres">
      <dgm:prSet presAssocID="{F63DC422-785C-41D5-B7CB-EBE9A0361B32}" presName="aSpace2" presStyleCnt="0"/>
      <dgm:spPr/>
    </dgm:pt>
    <dgm:pt modelId="{E8D2C2BE-73CE-4A33-8D46-DD1B73BEB1B9}" type="pres">
      <dgm:prSet presAssocID="{4686D746-0AA5-4333-BEE6-11046806C570}" presName="childNode" presStyleLbl="node1" presStyleIdx="3" presStyleCnt="4">
        <dgm:presLayoutVars>
          <dgm:bulletEnabled val="1"/>
        </dgm:presLayoutVars>
      </dgm:prSet>
      <dgm:spPr/>
      <dgm:t>
        <a:bodyPr/>
        <a:lstStyle/>
        <a:p>
          <a:endParaRPr lang="en-US"/>
        </a:p>
      </dgm:t>
    </dgm:pt>
  </dgm:ptLst>
  <dgm:cxnLst>
    <dgm:cxn modelId="{095315F4-AD17-495E-91FD-BC6B8A640DCB}" type="presOf" srcId="{425E0334-BE1E-4410-A146-5202CAFD221F}" destId="{CB0F4BA2-73EA-4708-ABA7-6B469EC14377}" srcOrd="0" destOrd="0" presId="urn:microsoft.com/office/officeart/2005/8/layout/lProcess2"/>
    <dgm:cxn modelId="{6E558D3A-0B51-4725-849C-88777DAB8931}" srcId="{FB0B450B-4DA5-4703-BAEA-3BBF44CCB3DC}" destId="{4686D746-0AA5-4333-BEE6-11046806C570}" srcOrd="1" destOrd="0" parTransId="{A96F119A-2DF9-46F7-8E85-098A5A4F50DD}" sibTransId="{F05D8831-A06F-4D73-8D6F-AFD37E156759}"/>
    <dgm:cxn modelId="{468D9941-5926-423E-91E9-0730F103371C}" type="presOf" srcId="{FB0B450B-4DA5-4703-BAEA-3BBF44CCB3DC}" destId="{D1791D65-1506-4DF8-B2AE-C417E05D70B6}" srcOrd="1" destOrd="0" presId="urn:microsoft.com/office/officeart/2005/8/layout/lProcess2"/>
    <dgm:cxn modelId="{1C129C89-7A12-4A57-878C-22CDAAC81FF2}" type="presOf" srcId="{789780C3-659F-44F8-B1C6-F76082D72681}" destId="{77C3F429-7FF8-4A18-B022-630D33B62F80}" srcOrd="0" destOrd="0" presId="urn:microsoft.com/office/officeart/2005/8/layout/lProcess2"/>
    <dgm:cxn modelId="{5CFC2B5A-2F39-4C96-B617-90E7B0B923B6}" type="presOf" srcId="{0EE049AD-75C5-48F6-A6AA-5C8E6F887771}" destId="{F042E2E3-82FE-411D-B9F3-E507A1158767}" srcOrd="0" destOrd="0" presId="urn:microsoft.com/office/officeart/2005/8/layout/lProcess2"/>
    <dgm:cxn modelId="{D7BFAD35-D065-487F-BB06-E1733EE4EE18}" type="presOf" srcId="{F63DC422-785C-41D5-B7CB-EBE9A0361B32}" destId="{D8690825-ABCB-4904-8129-52C3D394312A}" srcOrd="0" destOrd="0" presId="urn:microsoft.com/office/officeart/2005/8/layout/lProcess2"/>
    <dgm:cxn modelId="{AF00D92B-A86C-4A24-BF6C-CFDECB010294}" srcId="{425E0334-BE1E-4410-A146-5202CAFD221F}" destId="{0EE049AD-75C5-48F6-A6AA-5C8E6F887771}" srcOrd="1" destOrd="0" parTransId="{67A158F2-8CC5-4F78-8CB1-32019FF15436}" sibTransId="{F0BD2CF9-59E0-47AB-93CD-02D7E21FF422}"/>
    <dgm:cxn modelId="{E583D41C-A779-4760-918F-A8648BB56054}" type="presOf" srcId="{FB0B450B-4DA5-4703-BAEA-3BBF44CCB3DC}" destId="{5B6FBF6F-A067-4D33-9D0F-B3D571DB1AAB}" srcOrd="0" destOrd="0" presId="urn:microsoft.com/office/officeart/2005/8/layout/lProcess2"/>
    <dgm:cxn modelId="{EACDFE2C-3F55-4968-BAA5-C1252CFE58F7}" srcId="{425E0334-BE1E-4410-A146-5202CAFD221F}" destId="{B937634F-262E-4934-8B31-5A29CCF288E3}" srcOrd="0" destOrd="0" parTransId="{773DC23F-5109-4DDF-A8DC-E9195E3040B9}" sibTransId="{A8FC0804-9515-4924-9C2F-0685337A2DA6}"/>
    <dgm:cxn modelId="{9131AC38-B591-430C-B50D-8F0E93200149}" type="presOf" srcId="{425E0334-BE1E-4410-A146-5202CAFD221F}" destId="{9DEA5DD6-4779-4402-A948-7CFF18DFA43D}" srcOrd="1" destOrd="0" presId="urn:microsoft.com/office/officeart/2005/8/layout/lProcess2"/>
    <dgm:cxn modelId="{910C31EF-232F-4560-A4F6-30E7C5136066}" type="presOf" srcId="{B937634F-262E-4934-8B31-5A29CCF288E3}" destId="{A23F77A4-C06D-4CC6-979F-83AE33DC18A6}" srcOrd="0" destOrd="0" presId="urn:microsoft.com/office/officeart/2005/8/layout/lProcess2"/>
    <dgm:cxn modelId="{DE5FFCCD-7476-47FF-B67E-AE62F71BA8D9}" srcId="{789780C3-659F-44F8-B1C6-F76082D72681}" destId="{425E0334-BE1E-4410-A146-5202CAFD221F}" srcOrd="0" destOrd="0" parTransId="{E4C4576C-6FDB-491E-B25A-975256ABD256}" sibTransId="{3E0A9642-CA32-4932-8CCF-66B75FE9AEC3}"/>
    <dgm:cxn modelId="{6369C1D0-1B9F-446E-8D21-83D6A124EEAB}" srcId="{FB0B450B-4DA5-4703-BAEA-3BBF44CCB3DC}" destId="{F63DC422-785C-41D5-B7CB-EBE9A0361B32}" srcOrd="0" destOrd="0" parTransId="{6E6EC8E9-1AF5-4D01-B6F1-F68169EB1935}" sibTransId="{7EACC4DB-A3BC-4013-8036-908871BBAB9D}"/>
    <dgm:cxn modelId="{F27A690C-7FCE-47CB-9D2D-3305520FEA90}" srcId="{789780C3-659F-44F8-B1C6-F76082D72681}" destId="{FB0B450B-4DA5-4703-BAEA-3BBF44CCB3DC}" srcOrd="1" destOrd="0" parTransId="{5FD3729C-4B45-497C-81D3-A95E9EE63342}" sibTransId="{8FF1E9AB-2BA7-4F80-963A-5A9B53CAB08F}"/>
    <dgm:cxn modelId="{375235E5-2E22-49FF-BD9A-D6A5C33E2C5D}" type="presOf" srcId="{4686D746-0AA5-4333-BEE6-11046806C570}" destId="{E8D2C2BE-73CE-4A33-8D46-DD1B73BEB1B9}" srcOrd="0" destOrd="0" presId="urn:microsoft.com/office/officeart/2005/8/layout/lProcess2"/>
    <dgm:cxn modelId="{1DC64CDF-789C-477B-9E60-F83BAA97E1CA}" type="presParOf" srcId="{77C3F429-7FF8-4A18-B022-630D33B62F80}" destId="{ECD8A4B0-53CB-4DB7-B734-5182187D8620}" srcOrd="0" destOrd="0" presId="urn:microsoft.com/office/officeart/2005/8/layout/lProcess2"/>
    <dgm:cxn modelId="{D0B70721-08BE-49A5-A3C9-87A22E43BB3D}" type="presParOf" srcId="{ECD8A4B0-53CB-4DB7-B734-5182187D8620}" destId="{CB0F4BA2-73EA-4708-ABA7-6B469EC14377}" srcOrd="0" destOrd="0" presId="urn:microsoft.com/office/officeart/2005/8/layout/lProcess2"/>
    <dgm:cxn modelId="{1F82E1B6-1191-4939-BDE4-3B89619DF7B9}" type="presParOf" srcId="{ECD8A4B0-53CB-4DB7-B734-5182187D8620}" destId="{9DEA5DD6-4779-4402-A948-7CFF18DFA43D}" srcOrd="1" destOrd="0" presId="urn:microsoft.com/office/officeart/2005/8/layout/lProcess2"/>
    <dgm:cxn modelId="{07707813-2DA9-4BEB-9208-8F8C79C69825}" type="presParOf" srcId="{ECD8A4B0-53CB-4DB7-B734-5182187D8620}" destId="{FADF6A7E-1483-45B4-A1F1-24F306452B37}" srcOrd="2" destOrd="0" presId="urn:microsoft.com/office/officeart/2005/8/layout/lProcess2"/>
    <dgm:cxn modelId="{B8BB0B1F-62B7-48E7-A45B-5F2211D3466A}" type="presParOf" srcId="{FADF6A7E-1483-45B4-A1F1-24F306452B37}" destId="{DD062F07-4658-4B21-A353-49EFBD754D71}" srcOrd="0" destOrd="0" presId="urn:microsoft.com/office/officeart/2005/8/layout/lProcess2"/>
    <dgm:cxn modelId="{B2479DC7-CCD0-40A7-8503-82BA4122E986}" type="presParOf" srcId="{DD062F07-4658-4B21-A353-49EFBD754D71}" destId="{A23F77A4-C06D-4CC6-979F-83AE33DC18A6}" srcOrd="0" destOrd="0" presId="urn:microsoft.com/office/officeart/2005/8/layout/lProcess2"/>
    <dgm:cxn modelId="{3FC3A3FF-D452-4E62-B290-A8CFA4910FF0}" type="presParOf" srcId="{DD062F07-4658-4B21-A353-49EFBD754D71}" destId="{7BD14D50-F2B5-4072-8670-D3CB25F6883A}" srcOrd="1" destOrd="0" presId="urn:microsoft.com/office/officeart/2005/8/layout/lProcess2"/>
    <dgm:cxn modelId="{3B4F5E0D-A313-42D7-BB8C-E80A2658E515}" type="presParOf" srcId="{DD062F07-4658-4B21-A353-49EFBD754D71}" destId="{F042E2E3-82FE-411D-B9F3-E507A1158767}" srcOrd="2" destOrd="0" presId="urn:microsoft.com/office/officeart/2005/8/layout/lProcess2"/>
    <dgm:cxn modelId="{8C1919D3-88F2-4A59-B09D-3485EC933299}" type="presParOf" srcId="{77C3F429-7FF8-4A18-B022-630D33B62F80}" destId="{94F25134-465E-4951-8837-CC4670F44FCA}" srcOrd="1" destOrd="0" presId="urn:microsoft.com/office/officeart/2005/8/layout/lProcess2"/>
    <dgm:cxn modelId="{4CE575B7-ED12-4947-8459-DBBC06A63D66}" type="presParOf" srcId="{77C3F429-7FF8-4A18-B022-630D33B62F80}" destId="{A8B8CB31-7C33-4CF8-BBC5-9DFFC582AC7F}" srcOrd="2" destOrd="0" presId="urn:microsoft.com/office/officeart/2005/8/layout/lProcess2"/>
    <dgm:cxn modelId="{AD4B27CA-1905-4A69-923C-1F497B0270FE}" type="presParOf" srcId="{A8B8CB31-7C33-4CF8-BBC5-9DFFC582AC7F}" destId="{5B6FBF6F-A067-4D33-9D0F-B3D571DB1AAB}" srcOrd="0" destOrd="0" presId="urn:microsoft.com/office/officeart/2005/8/layout/lProcess2"/>
    <dgm:cxn modelId="{9CA260F7-8A0B-443F-A14A-074EE827FF48}" type="presParOf" srcId="{A8B8CB31-7C33-4CF8-BBC5-9DFFC582AC7F}" destId="{D1791D65-1506-4DF8-B2AE-C417E05D70B6}" srcOrd="1" destOrd="0" presId="urn:microsoft.com/office/officeart/2005/8/layout/lProcess2"/>
    <dgm:cxn modelId="{EC5E0B39-E417-4B52-BD6E-81CDCBEFB52C}" type="presParOf" srcId="{A8B8CB31-7C33-4CF8-BBC5-9DFFC582AC7F}" destId="{18B6746E-5505-4691-81C9-00A9B73A4048}" srcOrd="2" destOrd="0" presId="urn:microsoft.com/office/officeart/2005/8/layout/lProcess2"/>
    <dgm:cxn modelId="{34EB18BD-BA84-43F8-A1C5-AC235E4A226B}" type="presParOf" srcId="{18B6746E-5505-4691-81C9-00A9B73A4048}" destId="{00703304-D974-40B9-A2DD-53947B1E6525}" srcOrd="0" destOrd="0" presId="urn:microsoft.com/office/officeart/2005/8/layout/lProcess2"/>
    <dgm:cxn modelId="{9319A0CB-5F5E-4A9A-BDB8-4BE035BA8295}" type="presParOf" srcId="{00703304-D974-40B9-A2DD-53947B1E6525}" destId="{D8690825-ABCB-4904-8129-52C3D394312A}" srcOrd="0" destOrd="0" presId="urn:microsoft.com/office/officeart/2005/8/layout/lProcess2"/>
    <dgm:cxn modelId="{F1110CA4-332C-48C7-9AE9-729C2EAB9B72}" type="presParOf" srcId="{00703304-D974-40B9-A2DD-53947B1E6525}" destId="{069CAEAB-DA6E-4A67-96EF-0D3D43BC9A9D}" srcOrd="1" destOrd="0" presId="urn:microsoft.com/office/officeart/2005/8/layout/lProcess2"/>
    <dgm:cxn modelId="{5F911C15-A1EE-4CFC-8B8E-291C96BA5A4D}" type="presParOf" srcId="{00703304-D974-40B9-A2DD-53947B1E6525}" destId="{E8D2C2BE-73CE-4A33-8D46-DD1B73BEB1B9}" srcOrd="2"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E6F9F-C50A-46AA-9127-13DFAA550A84}" type="doc">
      <dgm:prSet loTypeId="urn:microsoft.com/office/officeart/2005/8/layout/chevron1" loCatId="process" qsTypeId="urn:microsoft.com/office/officeart/2005/8/quickstyle/simple1#3" qsCatId="simple" csTypeId="urn:microsoft.com/office/officeart/2005/8/colors/accent1_2#3" csCatId="accent1" phldr="1"/>
      <dgm:spPr/>
    </dgm:pt>
    <dgm:pt modelId="{6C16797E-4BF5-439A-86A4-E92195DCF958}">
      <dgm:prSet phldrT="[Text]"/>
      <dgm:spPr/>
      <dgm:t>
        <a:bodyPr/>
        <a:lstStyle/>
        <a:p>
          <a:r>
            <a:rPr lang="en-US" dirty="0" smtClean="0"/>
            <a:t>Introduction</a:t>
          </a:r>
          <a:endParaRPr lang="en-US" dirty="0"/>
        </a:p>
      </dgm:t>
    </dgm:pt>
    <dgm:pt modelId="{93C4AC2B-4E57-4D32-99D0-40E32BE21A25}" type="parTrans" cxnId="{1E9C0CEB-7DCC-4C37-B15E-181855F16410}">
      <dgm:prSet/>
      <dgm:spPr/>
      <dgm:t>
        <a:bodyPr/>
        <a:lstStyle/>
        <a:p>
          <a:endParaRPr lang="en-US"/>
        </a:p>
      </dgm:t>
    </dgm:pt>
    <dgm:pt modelId="{DE376955-F8A7-47FA-969B-467F054BC24F}" type="sibTrans" cxnId="{1E9C0CEB-7DCC-4C37-B15E-181855F16410}">
      <dgm:prSet/>
      <dgm:spPr/>
      <dgm:t>
        <a:bodyPr/>
        <a:lstStyle/>
        <a:p>
          <a:endParaRPr lang="en-US"/>
        </a:p>
      </dgm:t>
    </dgm:pt>
    <dgm:pt modelId="{C625E0DB-4B04-4AC8-A072-DAA46763B38F}">
      <dgm:prSet phldrT="[Text]"/>
      <dgm:spPr/>
      <dgm:t>
        <a:bodyPr/>
        <a:lstStyle/>
        <a:p>
          <a:r>
            <a:rPr lang="en-US" dirty="0" smtClean="0"/>
            <a:t>Committee</a:t>
          </a:r>
          <a:endParaRPr lang="en-US" dirty="0"/>
        </a:p>
      </dgm:t>
    </dgm:pt>
    <dgm:pt modelId="{4B652A79-07B8-4F66-9198-BAEA97176ADC}" type="parTrans" cxnId="{55CE9EF2-0CE8-42EB-837F-BA0BFE1C41E8}">
      <dgm:prSet/>
      <dgm:spPr/>
      <dgm:t>
        <a:bodyPr/>
        <a:lstStyle/>
        <a:p>
          <a:endParaRPr lang="en-US"/>
        </a:p>
      </dgm:t>
    </dgm:pt>
    <dgm:pt modelId="{B94798DB-8071-4BFF-9294-4CCC4B2F9CF8}" type="sibTrans" cxnId="{55CE9EF2-0CE8-42EB-837F-BA0BFE1C41E8}">
      <dgm:prSet/>
      <dgm:spPr/>
      <dgm:t>
        <a:bodyPr/>
        <a:lstStyle/>
        <a:p>
          <a:endParaRPr lang="en-US"/>
        </a:p>
      </dgm:t>
    </dgm:pt>
    <dgm:pt modelId="{5317E3E3-3C40-4303-A47D-9B6AB3794B2D}">
      <dgm:prSet phldrT="[Text]"/>
      <dgm:spPr/>
      <dgm:t>
        <a:bodyPr/>
        <a:lstStyle/>
        <a:p>
          <a:r>
            <a:rPr lang="en-US" dirty="0" smtClean="0"/>
            <a:t>Floor Debate </a:t>
          </a:r>
          <a:endParaRPr lang="en-US" dirty="0"/>
        </a:p>
      </dgm:t>
    </dgm:pt>
    <dgm:pt modelId="{FE036934-0C3E-44C9-A206-2FA983422B30}" type="parTrans" cxnId="{3DB36648-4A0E-401F-A56B-9C3718F9FB95}">
      <dgm:prSet/>
      <dgm:spPr/>
      <dgm:t>
        <a:bodyPr/>
        <a:lstStyle/>
        <a:p>
          <a:endParaRPr lang="en-US"/>
        </a:p>
      </dgm:t>
    </dgm:pt>
    <dgm:pt modelId="{CEDCBCEB-AACC-4820-9D51-421DFE4F76A2}" type="sibTrans" cxnId="{3DB36648-4A0E-401F-A56B-9C3718F9FB95}">
      <dgm:prSet/>
      <dgm:spPr/>
      <dgm:t>
        <a:bodyPr/>
        <a:lstStyle/>
        <a:p>
          <a:endParaRPr lang="en-US"/>
        </a:p>
      </dgm:t>
    </dgm:pt>
    <dgm:pt modelId="{B56BE169-9CFE-40E4-A484-0E44BFB25D40}">
      <dgm:prSet phldrT="[Text]"/>
      <dgm:spPr/>
      <dgm:t>
        <a:bodyPr/>
        <a:lstStyle/>
        <a:p>
          <a:r>
            <a:rPr lang="en-US" dirty="0" smtClean="0"/>
            <a:t>Senate or House</a:t>
          </a:r>
          <a:endParaRPr lang="en-US" dirty="0"/>
        </a:p>
      </dgm:t>
    </dgm:pt>
    <dgm:pt modelId="{28CB0C5F-F7DA-48AA-BFC4-09073D77FBAC}" type="parTrans" cxnId="{F57ADAA3-71D2-4CDA-8F60-B69B50EDCA63}">
      <dgm:prSet/>
      <dgm:spPr/>
      <dgm:t>
        <a:bodyPr/>
        <a:lstStyle/>
        <a:p>
          <a:endParaRPr lang="en-US"/>
        </a:p>
      </dgm:t>
    </dgm:pt>
    <dgm:pt modelId="{D592DF44-9B2F-435C-A2CB-1F89259549FC}" type="sibTrans" cxnId="{F57ADAA3-71D2-4CDA-8F60-B69B50EDCA63}">
      <dgm:prSet/>
      <dgm:spPr/>
      <dgm:t>
        <a:bodyPr/>
        <a:lstStyle/>
        <a:p>
          <a:endParaRPr lang="en-US"/>
        </a:p>
      </dgm:t>
    </dgm:pt>
    <dgm:pt modelId="{F047D715-8803-4773-92F9-1DAC18E46576}">
      <dgm:prSet phldrT="[Text]"/>
      <dgm:spPr/>
      <dgm:t>
        <a:bodyPr/>
        <a:lstStyle/>
        <a:p>
          <a:r>
            <a:rPr lang="en-US" dirty="0" smtClean="0"/>
            <a:t>President</a:t>
          </a:r>
          <a:endParaRPr lang="en-US" dirty="0"/>
        </a:p>
      </dgm:t>
    </dgm:pt>
    <dgm:pt modelId="{84B35F52-C196-4B28-BB67-C062B5B1DEA1}" type="parTrans" cxnId="{19F29800-AF39-44FF-A498-F216993FA77F}">
      <dgm:prSet/>
      <dgm:spPr/>
      <dgm:t>
        <a:bodyPr/>
        <a:lstStyle/>
        <a:p>
          <a:endParaRPr lang="en-US"/>
        </a:p>
      </dgm:t>
    </dgm:pt>
    <dgm:pt modelId="{0CACEEC6-1F9E-47B3-99A6-E986DF38587D}" type="sibTrans" cxnId="{19F29800-AF39-44FF-A498-F216993FA77F}">
      <dgm:prSet/>
      <dgm:spPr/>
      <dgm:t>
        <a:bodyPr/>
        <a:lstStyle/>
        <a:p>
          <a:endParaRPr lang="en-US"/>
        </a:p>
      </dgm:t>
    </dgm:pt>
    <dgm:pt modelId="{DAFA40F0-8B87-4A04-AA05-093E82F1D495}" type="pres">
      <dgm:prSet presAssocID="{9D1E6F9F-C50A-46AA-9127-13DFAA550A84}" presName="Name0" presStyleCnt="0">
        <dgm:presLayoutVars>
          <dgm:dir/>
          <dgm:animLvl val="lvl"/>
          <dgm:resizeHandles val="exact"/>
        </dgm:presLayoutVars>
      </dgm:prSet>
      <dgm:spPr/>
    </dgm:pt>
    <dgm:pt modelId="{ABC420D3-7C43-4058-96A6-5FE970605189}" type="pres">
      <dgm:prSet presAssocID="{6C16797E-4BF5-439A-86A4-E92195DCF958}" presName="parTxOnly" presStyleLbl="node1" presStyleIdx="0" presStyleCnt="5">
        <dgm:presLayoutVars>
          <dgm:chMax val="0"/>
          <dgm:chPref val="0"/>
          <dgm:bulletEnabled val="1"/>
        </dgm:presLayoutVars>
      </dgm:prSet>
      <dgm:spPr/>
      <dgm:t>
        <a:bodyPr/>
        <a:lstStyle/>
        <a:p>
          <a:endParaRPr lang="en-US"/>
        </a:p>
      </dgm:t>
    </dgm:pt>
    <dgm:pt modelId="{7E0519E4-0067-44CF-B7B2-20F8B1A754A8}" type="pres">
      <dgm:prSet presAssocID="{DE376955-F8A7-47FA-969B-467F054BC24F}" presName="parTxOnlySpace" presStyleCnt="0"/>
      <dgm:spPr/>
    </dgm:pt>
    <dgm:pt modelId="{3B825437-BB89-4417-817E-BD23CDA4311C}" type="pres">
      <dgm:prSet presAssocID="{C625E0DB-4B04-4AC8-A072-DAA46763B38F}" presName="parTxOnly" presStyleLbl="node1" presStyleIdx="1" presStyleCnt="5">
        <dgm:presLayoutVars>
          <dgm:chMax val="0"/>
          <dgm:chPref val="0"/>
          <dgm:bulletEnabled val="1"/>
        </dgm:presLayoutVars>
      </dgm:prSet>
      <dgm:spPr/>
      <dgm:t>
        <a:bodyPr/>
        <a:lstStyle/>
        <a:p>
          <a:endParaRPr lang="en-US"/>
        </a:p>
      </dgm:t>
    </dgm:pt>
    <dgm:pt modelId="{8AD91487-ADB3-44B9-97A4-FB442BB3DB56}" type="pres">
      <dgm:prSet presAssocID="{B94798DB-8071-4BFF-9294-4CCC4B2F9CF8}" presName="parTxOnlySpace" presStyleCnt="0"/>
      <dgm:spPr/>
    </dgm:pt>
    <dgm:pt modelId="{6F7BE8ED-1F50-4C2B-971C-2A25058E6679}" type="pres">
      <dgm:prSet presAssocID="{5317E3E3-3C40-4303-A47D-9B6AB3794B2D}" presName="parTxOnly" presStyleLbl="node1" presStyleIdx="2" presStyleCnt="5">
        <dgm:presLayoutVars>
          <dgm:chMax val="0"/>
          <dgm:chPref val="0"/>
          <dgm:bulletEnabled val="1"/>
        </dgm:presLayoutVars>
      </dgm:prSet>
      <dgm:spPr/>
      <dgm:t>
        <a:bodyPr/>
        <a:lstStyle/>
        <a:p>
          <a:endParaRPr lang="en-US"/>
        </a:p>
      </dgm:t>
    </dgm:pt>
    <dgm:pt modelId="{5940D196-D742-4698-BC04-B37B3D558465}" type="pres">
      <dgm:prSet presAssocID="{CEDCBCEB-AACC-4820-9D51-421DFE4F76A2}" presName="parTxOnlySpace" presStyleCnt="0"/>
      <dgm:spPr/>
    </dgm:pt>
    <dgm:pt modelId="{33B3BA25-E51F-4422-82FA-4278C8CE45BF}" type="pres">
      <dgm:prSet presAssocID="{B56BE169-9CFE-40E4-A484-0E44BFB25D40}" presName="parTxOnly" presStyleLbl="node1" presStyleIdx="3" presStyleCnt="5">
        <dgm:presLayoutVars>
          <dgm:chMax val="0"/>
          <dgm:chPref val="0"/>
          <dgm:bulletEnabled val="1"/>
        </dgm:presLayoutVars>
      </dgm:prSet>
      <dgm:spPr/>
      <dgm:t>
        <a:bodyPr/>
        <a:lstStyle/>
        <a:p>
          <a:endParaRPr lang="en-US"/>
        </a:p>
      </dgm:t>
    </dgm:pt>
    <dgm:pt modelId="{A642D6A0-3BE0-4E24-AA7F-079E82C679C6}" type="pres">
      <dgm:prSet presAssocID="{D592DF44-9B2F-435C-A2CB-1F89259549FC}" presName="parTxOnlySpace" presStyleCnt="0"/>
      <dgm:spPr/>
    </dgm:pt>
    <dgm:pt modelId="{1F9F6D93-0FE4-465A-9CAF-83AE3822B376}" type="pres">
      <dgm:prSet presAssocID="{F047D715-8803-4773-92F9-1DAC18E46576}" presName="parTxOnly" presStyleLbl="node1" presStyleIdx="4" presStyleCnt="5">
        <dgm:presLayoutVars>
          <dgm:chMax val="0"/>
          <dgm:chPref val="0"/>
          <dgm:bulletEnabled val="1"/>
        </dgm:presLayoutVars>
      </dgm:prSet>
      <dgm:spPr/>
      <dgm:t>
        <a:bodyPr/>
        <a:lstStyle/>
        <a:p>
          <a:endParaRPr lang="en-US"/>
        </a:p>
      </dgm:t>
    </dgm:pt>
  </dgm:ptLst>
  <dgm:cxnLst>
    <dgm:cxn modelId="{18603634-F803-4487-B66A-254694B35F65}" type="presOf" srcId="{C625E0DB-4B04-4AC8-A072-DAA46763B38F}" destId="{3B825437-BB89-4417-817E-BD23CDA4311C}" srcOrd="0" destOrd="0" presId="urn:microsoft.com/office/officeart/2005/8/layout/chevron1"/>
    <dgm:cxn modelId="{1E9C0CEB-7DCC-4C37-B15E-181855F16410}" srcId="{9D1E6F9F-C50A-46AA-9127-13DFAA550A84}" destId="{6C16797E-4BF5-439A-86A4-E92195DCF958}" srcOrd="0" destOrd="0" parTransId="{93C4AC2B-4E57-4D32-99D0-40E32BE21A25}" sibTransId="{DE376955-F8A7-47FA-969B-467F054BC24F}"/>
    <dgm:cxn modelId="{3DB36648-4A0E-401F-A56B-9C3718F9FB95}" srcId="{9D1E6F9F-C50A-46AA-9127-13DFAA550A84}" destId="{5317E3E3-3C40-4303-A47D-9B6AB3794B2D}" srcOrd="2" destOrd="0" parTransId="{FE036934-0C3E-44C9-A206-2FA983422B30}" sibTransId="{CEDCBCEB-AACC-4820-9D51-421DFE4F76A2}"/>
    <dgm:cxn modelId="{E1E020C0-BB94-4B0A-8533-25FC20A7BE60}" type="presOf" srcId="{B56BE169-9CFE-40E4-A484-0E44BFB25D40}" destId="{33B3BA25-E51F-4422-82FA-4278C8CE45BF}" srcOrd="0" destOrd="0" presId="urn:microsoft.com/office/officeart/2005/8/layout/chevron1"/>
    <dgm:cxn modelId="{A993F6D7-FD10-4855-BA80-B6BAA342A97E}" type="presOf" srcId="{5317E3E3-3C40-4303-A47D-9B6AB3794B2D}" destId="{6F7BE8ED-1F50-4C2B-971C-2A25058E6679}" srcOrd="0" destOrd="0" presId="urn:microsoft.com/office/officeart/2005/8/layout/chevron1"/>
    <dgm:cxn modelId="{EA25DBCA-8B50-408B-9301-0D8F8B73C304}" type="presOf" srcId="{F047D715-8803-4773-92F9-1DAC18E46576}" destId="{1F9F6D93-0FE4-465A-9CAF-83AE3822B376}" srcOrd="0" destOrd="0" presId="urn:microsoft.com/office/officeart/2005/8/layout/chevron1"/>
    <dgm:cxn modelId="{6535AFAA-5DFD-4FF2-9389-9F703315F368}" type="presOf" srcId="{9D1E6F9F-C50A-46AA-9127-13DFAA550A84}" destId="{DAFA40F0-8B87-4A04-AA05-093E82F1D495}" srcOrd="0" destOrd="0" presId="urn:microsoft.com/office/officeart/2005/8/layout/chevron1"/>
    <dgm:cxn modelId="{55CE9EF2-0CE8-42EB-837F-BA0BFE1C41E8}" srcId="{9D1E6F9F-C50A-46AA-9127-13DFAA550A84}" destId="{C625E0DB-4B04-4AC8-A072-DAA46763B38F}" srcOrd="1" destOrd="0" parTransId="{4B652A79-07B8-4F66-9198-BAEA97176ADC}" sibTransId="{B94798DB-8071-4BFF-9294-4CCC4B2F9CF8}"/>
    <dgm:cxn modelId="{63AAB19E-5D02-4F04-95F8-BD97FAB66AA8}" type="presOf" srcId="{6C16797E-4BF5-439A-86A4-E92195DCF958}" destId="{ABC420D3-7C43-4058-96A6-5FE970605189}" srcOrd="0" destOrd="0" presId="urn:microsoft.com/office/officeart/2005/8/layout/chevron1"/>
    <dgm:cxn modelId="{19F29800-AF39-44FF-A498-F216993FA77F}" srcId="{9D1E6F9F-C50A-46AA-9127-13DFAA550A84}" destId="{F047D715-8803-4773-92F9-1DAC18E46576}" srcOrd="4" destOrd="0" parTransId="{84B35F52-C196-4B28-BB67-C062B5B1DEA1}" sibTransId="{0CACEEC6-1F9E-47B3-99A6-E986DF38587D}"/>
    <dgm:cxn modelId="{F57ADAA3-71D2-4CDA-8F60-B69B50EDCA63}" srcId="{9D1E6F9F-C50A-46AA-9127-13DFAA550A84}" destId="{B56BE169-9CFE-40E4-A484-0E44BFB25D40}" srcOrd="3" destOrd="0" parTransId="{28CB0C5F-F7DA-48AA-BFC4-09073D77FBAC}" sibTransId="{D592DF44-9B2F-435C-A2CB-1F89259549FC}"/>
    <dgm:cxn modelId="{C5926EE0-1E77-470F-8ACA-1307967474D4}" type="presParOf" srcId="{DAFA40F0-8B87-4A04-AA05-093E82F1D495}" destId="{ABC420D3-7C43-4058-96A6-5FE970605189}" srcOrd="0" destOrd="0" presId="urn:microsoft.com/office/officeart/2005/8/layout/chevron1"/>
    <dgm:cxn modelId="{08DE24E4-FAD6-4CFA-95C5-60BDF22E1D4E}" type="presParOf" srcId="{DAFA40F0-8B87-4A04-AA05-093E82F1D495}" destId="{7E0519E4-0067-44CF-B7B2-20F8B1A754A8}" srcOrd="1" destOrd="0" presId="urn:microsoft.com/office/officeart/2005/8/layout/chevron1"/>
    <dgm:cxn modelId="{E3B087AC-1764-44ED-B0B7-8576830B7C44}" type="presParOf" srcId="{DAFA40F0-8B87-4A04-AA05-093E82F1D495}" destId="{3B825437-BB89-4417-817E-BD23CDA4311C}" srcOrd="2" destOrd="0" presId="urn:microsoft.com/office/officeart/2005/8/layout/chevron1"/>
    <dgm:cxn modelId="{836FB994-6A81-4830-8149-9D2E6A5E6CC2}" type="presParOf" srcId="{DAFA40F0-8B87-4A04-AA05-093E82F1D495}" destId="{8AD91487-ADB3-44B9-97A4-FB442BB3DB56}" srcOrd="3" destOrd="0" presId="urn:microsoft.com/office/officeart/2005/8/layout/chevron1"/>
    <dgm:cxn modelId="{0D06FBF7-E5C2-4296-B3C7-3CEE2ABC7094}" type="presParOf" srcId="{DAFA40F0-8B87-4A04-AA05-093E82F1D495}" destId="{6F7BE8ED-1F50-4C2B-971C-2A25058E6679}" srcOrd="4" destOrd="0" presId="urn:microsoft.com/office/officeart/2005/8/layout/chevron1"/>
    <dgm:cxn modelId="{040A9299-8989-46F5-8DC5-BDE84D621189}" type="presParOf" srcId="{DAFA40F0-8B87-4A04-AA05-093E82F1D495}" destId="{5940D196-D742-4698-BC04-B37B3D558465}" srcOrd="5" destOrd="0" presId="urn:microsoft.com/office/officeart/2005/8/layout/chevron1"/>
    <dgm:cxn modelId="{01B24367-DD1A-4BA7-83DF-F3EE82FC1D72}" type="presParOf" srcId="{DAFA40F0-8B87-4A04-AA05-093E82F1D495}" destId="{33B3BA25-E51F-4422-82FA-4278C8CE45BF}" srcOrd="6" destOrd="0" presId="urn:microsoft.com/office/officeart/2005/8/layout/chevron1"/>
    <dgm:cxn modelId="{48E6653B-0AAB-4878-998C-B9D2ED17407A}" type="presParOf" srcId="{DAFA40F0-8B87-4A04-AA05-093E82F1D495}" destId="{A642D6A0-3BE0-4E24-AA7F-079E82C679C6}" srcOrd="7" destOrd="0" presId="urn:microsoft.com/office/officeart/2005/8/layout/chevron1"/>
    <dgm:cxn modelId="{31FE1376-856D-418D-98EB-B2C54574636E}" type="presParOf" srcId="{DAFA40F0-8B87-4A04-AA05-093E82F1D495}" destId="{1F9F6D93-0FE4-465A-9CAF-83AE3822B376}" srcOrd="8"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A30401-03EC-4B8F-95F8-E1A79ACFFE7F}" type="doc">
      <dgm:prSet loTypeId="urn:microsoft.com/office/officeart/2005/8/layout/chevron1" loCatId="process" qsTypeId="urn:microsoft.com/office/officeart/2005/8/quickstyle/simple1#4" qsCatId="simple" csTypeId="urn:microsoft.com/office/officeart/2005/8/colors/accent1_2#4" csCatId="accent1" phldr="1"/>
      <dgm:spPr/>
    </dgm:pt>
    <dgm:pt modelId="{620DD8C0-57D5-40C9-BFFA-FC8503499067}">
      <dgm:prSet phldrT="[Text]"/>
      <dgm:spPr/>
      <dgm:t>
        <a:bodyPr/>
        <a:lstStyle/>
        <a:p>
          <a:r>
            <a:rPr lang="en-US" dirty="0" smtClean="0"/>
            <a:t>Conference Committee</a:t>
          </a:r>
          <a:endParaRPr lang="en-US" dirty="0"/>
        </a:p>
      </dgm:t>
    </dgm:pt>
    <dgm:pt modelId="{7B765DF1-E31B-4AA9-A4F1-2670AF4DF64A}" type="parTrans" cxnId="{90F4AF5A-649E-4F50-8A60-79538A4A21A1}">
      <dgm:prSet/>
      <dgm:spPr/>
      <dgm:t>
        <a:bodyPr/>
        <a:lstStyle/>
        <a:p>
          <a:endParaRPr lang="en-US"/>
        </a:p>
      </dgm:t>
    </dgm:pt>
    <dgm:pt modelId="{5B1315AA-C58F-476D-8CA1-78646FE19102}" type="sibTrans" cxnId="{90F4AF5A-649E-4F50-8A60-79538A4A21A1}">
      <dgm:prSet/>
      <dgm:spPr/>
      <dgm:t>
        <a:bodyPr/>
        <a:lstStyle/>
        <a:p>
          <a:endParaRPr lang="en-US"/>
        </a:p>
      </dgm:t>
    </dgm:pt>
    <dgm:pt modelId="{0ECE44A9-4FF7-4920-B3B4-2AFABE8D2D39}" type="pres">
      <dgm:prSet presAssocID="{CDA30401-03EC-4B8F-95F8-E1A79ACFFE7F}" presName="Name0" presStyleCnt="0">
        <dgm:presLayoutVars>
          <dgm:dir/>
          <dgm:animLvl val="lvl"/>
          <dgm:resizeHandles val="exact"/>
        </dgm:presLayoutVars>
      </dgm:prSet>
      <dgm:spPr/>
    </dgm:pt>
    <dgm:pt modelId="{6FBE589A-3056-43A7-91D8-3A4F4BB91056}" type="pres">
      <dgm:prSet presAssocID="{620DD8C0-57D5-40C9-BFFA-FC8503499067}" presName="parTxOnly" presStyleLbl="node1" presStyleIdx="0" presStyleCnt="1" custLinFactNeighborX="40000" custLinFactNeighborY="-4167">
        <dgm:presLayoutVars>
          <dgm:chMax val="0"/>
          <dgm:chPref val="0"/>
          <dgm:bulletEnabled val="1"/>
        </dgm:presLayoutVars>
      </dgm:prSet>
      <dgm:spPr/>
      <dgm:t>
        <a:bodyPr/>
        <a:lstStyle/>
        <a:p>
          <a:endParaRPr lang="en-US"/>
        </a:p>
      </dgm:t>
    </dgm:pt>
  </dgm:ptLst>
  <dgm:cxnLst>
    <dgm:cxn modelId="{90F4AF5A-649E-4F50-8A60-79538A4A21A1}" srcId="{CDA30401-03EC-4B8F-95F8-E1A79ACFFE7F}" destId="{620DD8C0-57D5-40C9-BFFA-FC8503499067}" srcOrd="0" destOrd="0" parTransId="{7B765DF1-E31B-4AA9-A4F1-2670AF4DF64A}" sibTransId="{5B1315AA-C58F-476D-8CA1-78646FE19102}"/>
    <dgm:cxn modelId="{E22B5B4E-C498-4E55-9C01-CF27E1CFB485}" type="presOf" srcId="{CDA30401-03EC-4B8F-95F8-E1A79ACFFE7F}" destId="{0ECE44A9-4FF7-4920-B3B4-2AFABE8D2D39}" srcOrd="0" destOrd="0" presId="urn:microsoft.com/office/officeart/2005/8/layout/chevron1"/>
    <dgm:cxn modelId="{5476BBF7-DD1C-4D08-A546-103C1D8C298B}" type="presOf" srcId="{620DD8C0-57D5-40C9-BFFA-FC8503499067}" destId="{6FBE589A-3056-43A7-91D8-3A4F4BB91056}" srcOrd="0" destOrd="0" presId="urn:microsoft.com/office/officeart/2005/8/layout/chevron1"/>
    <dgm:cxn modelId="{F36ECFC5-1DCE-4370-A0E7-961F9A87EC8B}" type="presParOf" srcId="{0ECE44A9-4FF7-4920-B3B4-2AFABE8D2D39}" destId="{6FBE589A-3056-43A7-91D8-3A4F4BB91056}" srcOrd="0" destOrd="0" presId="urn:microsoft.com/office/officeart/2005/8/layout/chevron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F0FCA9-7284-49F5-905A-57C5AF9C7A91}" type="doc">
      <dgm:prSet loTypeId="urn:microsoft.com/office/officeart/2005/8/layout/pyramid1" loCatId="pyramid" qsTypeId="urn:microsoft.com/office/officeart/2005/8/quickstyle/simple1" qsCatId="simple" csTypeId="urn:microsoft.com/office/officeart/2005/8/colors/accent1_2" csCatId="accent1" phldr="1"/>
      <dgm:spPr/>
    </dgm:pt>
    <dgm:pt modelId="{545D7B13-0E7E-4CDF-BC5F-A4E52A6DC4ED}">
      <dgm:prSet phldrT="[Text]" custT="1"/>
      <dgm:spPr/>
      <dgm:t>
        <a:bodyPr/>
        <a:lstStyle/>
        <a:p>
          <a:endParaRPr lang="en-US" sz="3200" dirty="0" smtClean="0"/>
        </a:p>
        <a:p>
          <a:r>
            <a:rPr lang="en-US" sz="3200" dirty="0" smtClean="0"/>
            <a:t>Pres.</a:t>
          </a:r>
        </a:p>
        <a:p>
          <a:r>
            <a:rPr lang="en-US" sz="3200" dirty="0" smtClean="0"/>
            <a:t>VP</a:t>
          </a:r>
          <a:endParaRPr lang="en-US" sz="3200" dirty="0"/>
        </a:p>
      </dgm:t>
    </dgm:pt>
    <dgm:pt modelId="{596AEF8D-718A-4E0A-876F-362F6083F198}" type="parTrans" cxnId="{1130C72C-6F93-4B3D-A7CA-85A9939C2AF0}">
      <dgm:prSet/>
      <dgm:spPr/>
      <dgm:t>
        <a:bodyPr/>
        <a:lstStyle/>
        <a:p>
          <a:endParaRPr lang="en-US"/>
        </a:p>
      </dgm:t>
    </dgm:pt>
    <dgm:pt modelId="{EE7A4AE3-77ED-4871-B1E5-2FD5BEBD5BD6}" type="sibTrans" cxnId="{1130C72C-6F93-4B3D-A7CA-85A9939C2AF0}">
      <dgm:prSet/>
      <dgm:spPr/>
      <dgm:t>
        <a:bodyPr/>
        <a:lstStyle/>
        <a:p>
          <a:endParaRPr lang="en-US"/>
        </a:p>
      </dgm:t>
    </dgm:pt>
    <dgm:pt modelId="{0B368277-E206-42CB-8121-69878492A504}">
      <dgm:prSet phldrT="[Text]"/>
      <dgm:spPr/>
      <dgm:t>
        <a:bodyPr/>
        <a:lstStyle/>
        <a:p>
          <a:r>
            <a:rPr lang="en-US" dirty="0" smtClean="0"/>
            <a:t>Cabinet</a:t>
          </a:r>
        </a:p>
        <a:p>
          <a:r>
            <a:rPr lang="en-US" dirty="0" smtClean="0"/>
            <a:t>Departments</a:t>
          </a:r>
          <a:endParaRPr lang="en-US" dirty="0"/>
        </a:p>
      </dgm:t>
    </dgm:pt>
    <dgm:pt modelId="{9A47867B-332D-4193-B046-F8A8B8B5386D}" type="parTrans" cxnId="{D302F425-6854-4230-9452-2AD7EACCFF2F}">
      <dgm:prSet/>
      <dgm:spPr/>
      <dgm:t>
        <a:bodyPr/>
        <a:lstStyle/>
        <a:p>
          <a:endParaRPr lang="en-US"/>
        </a:p>
      </dgm:t>
    </dgm:pt>
    <dgm:pt modelId="{AC4EBA4F-18B3-48F4-8022-EB3D6B84B54E}" type="sibTrans" cxnId="{D302F425-6854-4230-9452-2AD7EACCFF2F}">
      <dgm:prSet/>
      <dgm:spPr/>
      <dgm:t>
        <a:bodyPr/>
        <a:lstStyle/>
        <a:p>
          <a:endParaRPr lang="en-US"/>
        </a:p>
      </dgm:t>
    </dgm:pt>
    <dgm:pt modelId="{125698A4-0769-4A56-A58A-B45142B46A08}">
      <dgm:prSet phldrT="[Text]"/>
      <dgm:spPr/>
      <dgm:t>
        <a:bodyPr/>
        <a:lstStyle/>
        <a:p>
          <a:r>
            <a:rPr lang="en-US" dirty="0" smtClean="0"/>
            <a:t>Bureaucracy</a:t>
          </a:r>
        </a:p>
        <a:p>
          <a:r>
            <a:rPr lang="en-US" dirty="0" smtClean="0"/>
            <a:t> Agencies</a:t>
          </a:r>
          <a:endParaRPr lang="en-US" dirty="0"/>
        </a:p>
      </dgm:t>
    </dgm:pt>
    <dgm:pt modelId="{0041776F-41F4-499C-B471-5B9B72258ADF}" type="parTrans" cxnId="{3E3E6462-8B73-4AC0-A494-43FD48C27340}">
      <dgm:prSet/>
      <dgm:spPr/>
      <dgm:t>
        <a:bodyPr/>
        <a:lstStyle/>
        <a:p>
          <a:endParaRPr lang="en-US"/>
        </a:p>
      </dgm:t>
    </dgm:pt>
    <dgm:pt modelId="{112AB451-D0A7-41D7-A125-2AE8DA97FCBB}" type="sibTrans" cxnId="{3E3E6462-8B73-4AC0-A494-43FD48C27340}">
      <dgm:prSet/>
      <dgm:spPr/>
      <dgm:t>
        <a:bodyPr/>
        <a:lstStyle/>
        <a:p>
          <a:endParaRPr lang="en-US"/>
        </a:p>
      </dgm:t>
    </dgm:pt>
    <dgm:pt modelId="{DA3DA816-B684-4799-95A8-88E9B3595612}" type="pres">
      <dgm:prSet presAssocID="{B7F0FCA9-7284-49F5-905A-57C5AF9C7A91}" presName="Name0" presStyleCnt="0">
        <dgm:presLayoutVars>
          <dgm:dir/>
          <dgm:animLvl val="lvl"/>
          <dgm:resizeHandles val="exact"/>
        </dgm:presLayoutVars>
      </dgm:prSet>
      <dgm:spPr/>
    </dgm:pt>
    <dgm:pt modelId="{D87D6C0D-E13A-44B1-8CB4-CA0F9DB04E37}" type="pres">
      <dgm:prSet presAssocID="{545D7B13-0E7E-4CDF-BC5F-A4E52A6DC4ED}" presName="Name8" presStyleCnt="0"/>
      <dgm:spPr/>
    </dgm:pt>
    <dgm:pt modelId="{7F0B6B86-D593-4013-8108-78F82ED7547C}" type="pres">
      <dgm:prSet presAssocID="{545D7B13-0E7E-4CDF-BC5F-A4E52A6DC4ED}" presName="level" presStyleLbl="node1" presStyleIdx="0" presStyleCnt="3">
        <dgm:presLayoutVars>
          <dgm:chMax val="1"/>
          <dgm:bulletEnabled val="1"/>
        </dgm:presLayoutVars>
      </dgm:prSet>
      <dgm:spPr/>
      <dgm:t>
        <a:bodyPr/>
        <a:lstStyle/>
        <a:p>
          <a:endParaRPr lang="en-US"/>
        </a:p>
      </dgm:t>
    </dgm:pt>
    <dgm:pt modelId="{531E0C54-7DA1-4475-AA3C-660F2DA8795C}" type="pres">
      <dgm:prSet presAssocID="{545D7B13-0E7E-4CDF-BC5F-A4E52A6DC4ED}" presName="levelTx" presStyleLbl="revTx" presStyleIdx="0" presStyleCnt="0">
        <dgm:presLayoutVars>
          <dgm:chMax val="1"/>
          <dgm:bulletEnabled val="1"/>
        </dgm:presLayoutVars>
      </dgm:prSet>
      <dgm:spPr/>
      <dgm:t>
        <a:bodyPr/>
        <a:lstStyle/>
        <a:p>
          <a:endParaRPr lang="en-US"/>
        </a:p>
      </dgm:t>
    </dgm:pt>
    <dgm:pt modelId="{3A82E6E9-711D-4212-BF0D-51E0C5257558}" type="pres">
      <dgm:prSet presAssocID="{0B368277-E206-42CB-8121-69878492A504}" presName="Name8" presStyleCnt="0"/>
      <dgm:spPr/>
    </dgm:pt>
    <dgm:pt modelId="{0F789CEE-12CA-46D2-8004-95E1259DCCFA}" type="pres">
      <dgm:prSet presAssocID="{0B368277-E206-42CB-8121-69878492A504}" presName="level" presStyleLbl="node1" presStyleIdx="1" presStyleCnt="3">
        <dgm:presLayoutVars>
          <dgm:chMax val="1"/>
          <dgm:bulletEnabled val="1"/>
        </dgm:presLayoutVars>
      </dgm:prSet>
      <dgm:spPr/>
      <dgm:t>
        <a:bodyPr/>
        <a:lstStyle/>
        <a:p>
          <a:endParaRPr lang="en-US"/>
        </a:p>
      </dgm:t>
    </dgm:pt>
    <dgm:pt modelId="{9349506A-DA72-4133-9DAE-7CAD5E240150}" type="pres">
      <dgm:prSet presAssocID="{0B368277-E206-42CB-8121-69878492A504}" presName="levelTx" presStyleLbl="revTx" presStyleIdx="0" presStyleCnt="0">
        <dgm:presLayoutVars>
          <dgm:chMax val="1"/>
          <dgm:bulletEnabled val="1"/>
        </dgm:presLayoutVars>
      </dgm:prSet>
      <dgm:spPr/>
      <dgm:t>
        <a:bodyPr/>
        <a:lstStyle/>
        <a:p>
          <a:endParaRPr lang="en-US"/>
        </a:p>
      </dgm:t>
    </dgm:pt>
    <dgm:pt modelId="{15259732-0BF3-4100-88EA-4D53A2FF067C}" type="pres">
      <dgm:prSet presAssocID="{125698A4-0769-4A56-A58A-B45142B46A08}" presName="Name8" presStyleCnt="0"/>
      <dgm:spPr/>
    </dgm:pt>
    <dgm:pt modelId="{81959676-C5A0-4566-AE1C-F3D1DEB6384F}" type="pres">
      <dgm:prSet presAssocID="{125698A4-0769-4A56-A58A-B45142B46A08}" presName="level" presStyleLbl="node1" presStyleIdx="2" presStyleCnt="3">
        <dgm:presLayoutVars>
          <dgm:chMax val="1"/>
          <dgm:bulletEnabled val="1"/>
        </dgm:presLayoutVars>
      </dgm:prSet>
      <dgm:spPr/>
      <dgm:t>
        <a:bodyPr/>
        <a:lstStyle/>
        <a:p>
          <a:endParaRPr lang="en-US"/>
        </a:p>
      </dgm:t>
    </dgm:pt>
    <dgm:pt modelId="{34BFA61E-4E46-4BF9-B5E6-7EA30A16104B}" type="pres">
      <dgm:prSet presAssocID="{125698A4-0769-4A56-A58A-B45142B46A08}" presName="levelTx" presStyleLbl="revTx" presStyleIdx="0" presStyleCnt="0">
        <dgm:presLayoutVars>
          <dgm:chMax val="1"/>
          <dgm:bulletEnabled val="1"/>
        </dgm:presLayoutVars>
      </dgm:prSet>
      <dgm:spPr/>
      <dgm:t>
        <a:bodyPr/>
        <a:lstStyle/>
        <a:p>
          <a:endParaRPr lang="en-US"/>
        </a:p>
      </dgm:t>
    </dgm:pt>
  </dgm:ptLst>
  <dgm:cxnLst>
    <dgm:cxn modelId="{06F8005F-1A84-4A24-90A4-DC3264A22262}" type="presOf" srcId="{B7F0FCA9-7284-49F5-905A-57C5AF9C7A91}" destId="{DA3DA816-B684-4799-95A8-88E9B3595612}" srcOrd="0" destOrd="0" presId="urn:microsoft.com/office/officeart/2005/8/layout/pyramid1"/>
    <dgm:cxn modelId="{711B7B89-6A6E-4CE3-9B13-D16954BD7168}" type="presOf" srcId="{125698A4-0769-4A56-A58A-B45142B46A08}" destId="{34BFA61E-4E46-4BF9-B5E6-7EA30A16104B}" srcOrd="1" destOrd="0" presId="urn:microsoft.com/office/officeart/2005/8/layout/pyramid1"/>
    <dgm:cxn modelId="{5FD2A4A5-1E14-4981-AD6D-6A3931BD186A}" type="presOf" srcId="{0B368277-E206-42CB-8121-69878492A504}" destId="{9349506A-DA72-4133-9DAE-7CAD5E240150}" srcOrd="1" destOrd="0" presId="urn:microsoft.com/office/officeart/2005/8/layout/pyramid1"/>
    <dgm:cxn modelId="{3E3E6462-8B73-4AC0-A494-43FD48C27340}" srcId="{B7F0FCA9-7284-49F5-905A-57C5AF9C7A91}" destId="{125698A4-0769-4A56-A58A-B45142B46A08}" srcOrd="2" destOrd="0" parTransId="{0041776F-41F4-499C-B471-5B9B72258ADF}" sibTransId="{112AB451-D0A7-41D7-A125-2AE8DA97FCBB}"/>
    <dgm:cxn modelId="{ED1F6F0C-D548-43AD-8264-3AA859360C30}" type="presOf" srcId="{0B368277-E206-42CB-8121-69878492A504}" destId="{0F789CEE-12CA-46D2-8004-95E1259DCCFA}" srcOrd="0" destOrd="0" presId="urn:microsoft.com/office/officeart/2005/8/layout/pyramid1"/>
    <dgm:cxn modelId="{764A6248-4D2C-4292-814D-B99BBB027A04}" type="presOf" srcId="{545D7B13-0E7E-4CDF-BC5F-A4E52A6DC4ED}" destId="{7F0B6B86-D593-4013-8108-78F82ED7547C}" srcOrd="0" destOrd="0" presId="urn:microsoft.com/office/officeart/2005/8/layout/pyramid1"/>
    <dgm:cxn modelId="{3656A0DE-E4C1-45B5-884A-52F0F60C53E7}" type="presOf" srcId="{125698A4-0769-4A56-A58A-B45142B46A08}" destId="{81959676-C5A0-4566-AE1C-F3D1DEB6384F}" srcOrd="0" destOrd="0" presId="urn:microsoft.com/office/officeart/2005/8/layout/pyramid1"/>
    <dgm:cxn modelId="{1130C72C-6F93-4B3D-A7CA-85A9939C2AF0}" srcId="{B7F0FCA9-7284-49F5-905A-57C5AF9C7A91}" destId="{545D7B13-0E7E-4CDF-BC5F-A4E52A6DC4ED}" srcOrd="0" destOrd="0" parTransId="{596AEF8D-718A-4E0A-876F-362F6083F198}" sibTransId="{EE7A4AE3-77ED-4871-B1E5-2FD5BEBD5BD6}"/>
    <dgm:cxn modelId="{548F8A75-6A9D-47EB-A064-C18DE5E6A4D5}" type="presOf" srcId="{545D7B13-0E7E-4CDF-BC5F-A4E52A6DC4ED}" destId="{531E0C54-7DA1-4475-AA3C-660F2DA8795C}" srcOrd="1" destOrd="0" presId="urn:microsoft.com/office/officeart/2005/8/layout/pyramid1"/>
    <dgm:cxn modelId="{D302F425-6854-4230-9452-2AD7EACCFF2F}" srcId="{B7F0FCA9-7284-49F5-905A-57C5AF9C7A91}" destId="{0B368277-E206-42CB-8121-69878492A504}" srcOrd="1" destOrd="0" parTransId="{9A47867B-332D-4193-B046-F8A8B8B5386D}" sibTransId="{AC4EBA4F-18B3-48F4-8022-EB3D6B84B54E}"/>
    <dgm:cxn modelId="{5F69C74E-9611-4D6A-8823-ADD07C12DC50}" type="presParOf" srcId="{DA3DA816-B684-4799-95A8-88E9B3595612}" destId="{D87D6C0D-E13A-44B1-8CB4-CA0F9DB04E37}" srcOrd="0" destOrd="0" presId="urn:microsoft.com/office/officeart/2005/8/layout/pyramid1"/>
    <dgm:cxn modelId="{31C70430-5847-4C8F-9AA8-0E284BD3A58C}" type="presParOf" srcId="{D87D6C0D-E13A-44B1-8CB4-CA0F9DB04E37}" destId="{7F0B6B86-D593-4013-8108-78F82ED7547C}" srcOrd="0" destOrd="0" presId="urn:microsoft.com/office/officeart/2005/8/layout/pyramid1"/>
    <dgm:cxn modelId="{7DB10DF3-7132-4D35-A31C-4E3B11C72C15}" type="presParOf" srcId="{D87D6C0D-E13A-44B1-8CB4-CA0F9DB04E37}" destId="{531E0C54-7DA1-4475-AA3C-660F2DA8795C}" srcOrd="1" destOrd="0" presId="urn:microsoft.com/office/officeart/2005/8/layout/pyramid1"/>
    <dgm:cxn modelId="{1E0CE11C-1819-4E4A-9F67-0D7FE0FA176B}" type="presParOf" srcId="{DA3DA816-B684-4799-95A8-88E9B3595612}" destId="{3A82E6E9-711D-4212-BF0D-51E0C5257558}" srcOrd="1" destOrd="0" presId="urn:microsoft.com/office/officeart/2005/8/layout/pyramid1"/>
    <dgm:cxn modelId="{3F9CF76D-3060-438F-A173-B13E45938717}" type="presParOf" srcId="{3A82E6E9-711D-4212-BF0D-51E0C5257558}" destId="{0F789CEE-12CA-46D2-8004-95E1259DCCFA}" srcOrd="0" destOrd="0" presId="urn:microsoft.com/office/officeart/2005/8/layout/pyramid1"/>
    <dgm:cxn modelId="{3A5B3929-7409-49B8-B572-14982DA4F5EC}" type="presParOf" srcId="{3A82E6E9-711D-4212-BF0D-51E0C5257558}" destId="{9349506A-DA72-4133-9DAE-7CAD5E240150}" srcOrd="1" destOrd="0" presId="urn:microsoft.com/office/officeart/2005/8/layout/pyramid1"/>
    <dgm:cxn modelId="{999B939C-C1EF-4509-81CC-65019A9BDA96}" type="presParOf" srcId="{DA3DA816-B684-4799-95A8-88E9B3595612}" destId="{15259732-0BF3-4100-88EA-4D53A2FF067C}" srcOrd="2" destOrd="0" presId="urn:microsoft.com/office/officeart/2005/8/layout/pyramid1"/>
    <dgm:cxn modelId="{502EDA92-0564-45A1-81ED-7609B7FD38B9}" type="presParOf" srcId="{15259732-0BF3-4100-88EA-4D53A2FF067C}" destId="{81959676-C5A0-4566-AE1C-F3D1DEB6384F}" srcOrd="0" destOrd="0" presId="urn:microsoft.com/office/officeart/2005/8/layout/pyramid1"/>
    <dgm:cxn modelId="{D01365BA-D7EB-4550-ADEF-38D0E7F9275A}" type="presParOf" srcId="{15259732-0BF3-4100-88EA-4D53A2FF067C}" destId="{34BFA61E-4E46-4BF9-B5E6-7EA30A16104B}" srcOrd="1" destOrd="0" presId="urn:microsoft.com/office/officeart/2005/8/layout/pyramid1"/>
  </dgm:cxnLst>
  <dgm:bg/>
  <dgm:whole/>
</dgm:dataModel>
</file>

<file path=ppt/diagrams/data5.xml><?xml version="1.0" encoding="utf-8"?>
<dgm:dataModel xmlns:dgm="http://schemas.openxmlformats.org/drawingml/2006/diagram" xmlns:a="http://schemas.openxmlformats.org/drawingml/2006/main">
  <dgm:ptLst>
    <dgm:pt modelId="{B7F0FCA9-7284-49F5-905A-57C5AF9C7A91}" type="doc">
      <dgm:prSet loTypeId="urn:microsoft.com/office/officeart/2005/8/layout/pyramid1" loCatId="pyramid" qsTypeId="urn:microsoft.com/office/officeart/2005/8/quickstyle/simple1" qsCatId="simple" csTypeId="urn:microsoft.com/office/officeart/2005/8/colors/accent1_2" csCatId="accent1" phldr="1"/>
      <dgm:spPr/>
    </dgm:pt>
    <dgm:pt modelId="{545D7B13-0E7E-4CDF-BC5F-A4E52A6DC4ED}">
      <dgm:prSet phldrT="[Text]" custT="1"/>
      <dgm:spPr/>
      <dgm:t>
        <a:bodyPr/>
        <a:lstStyle/>
        <a:p>
          <a:endParaRPr lang="en-US" sz="3200" dirty="0" smtClean="0"/>
        </a:p>
        <a:p>
          <a:r>
            <a:rPr lang="en-US" sz="3200" dirty="0" smtClean="0"/>
            <a:t>Pres.</a:t>
          </a:r>
        </a:p>
        <a:p>
          <a:r>
            <a:rPr lang="en-US" sz="3200" dirty="0" smtClean="0"/>
            <a:t>VP</a:t>
          </a:r>
          <a:endParaRPr lang="en-US" sz="3200" dirty="0"/>
        </a:p>
      </dgm:t>
    </dgm:pt>
    <dgm:pt modelId="{596AEF8D-718A-4E0A-876F-362F6083F198}" type="parTrans" cxnId="{1130C72C-6F93-4B3D-A7CA-85A9939C2AF0}">
      <dgm:prSet/>
      <dgm:spPr/>
      <dgm:t>
        <a:bodyPr/>
        <a:lstStyle/>
        <a:p>
          <a:endParaRPr lang="en-US"/>
        </a:p>
      </dgm:t>
    </dgm:pt>
    <dgm:pt modelId="{EE7A4AE3-77ED-4871-B1E5-2FD5BEBD5BD6}" type="sibTrans" cxnId="{1130C72C-6F93-4B3D-A7CA-85A9939C2AF0}">
      <dgm:prSet/>
      <dgm:spPr/>
      <dgm:t>
        <a:bodyPr/>
        <a:lstStyle/>
        <a:p>
          <a:endParaRPr lang="en-US"/>
        </a:p>
      </dgm:t>
    </dgm:pt>
    <dgm:pt modelId="{0B368277-E206-42CB-8121-69878492A504}">
      <dgm:prSet phldrT="[Text]"/>
      <dgm:spPr/>
      <dgm:t>
        <a:bodyPr/>
        <a:lstStyle/>
        <a:p>
          <a:r>
            <a:rPr lang="en-US" dirty="0" smtClean="0"/>
            <a:t>Cabinet</a:t>
          </a:r>
        </a:p>
        <a:p>
          <a:r>
            <a:rPr lang="en-US" dirty="0" smtClean="0"/>
            <a:t>Departments</a:t>
          </a:r>
          <a:endParaRPr lang="en-US" dirty="0"/>
        </a:p>
      </dgm:t>
    </dgm:pt>
    <dgm:pt modelId="{9A47867B-332D-4193-B046-F8A8B8B5386D}" type="parTrans" cxnId="{D302F425-6854-4230-9452-2AD7EACCFF2F}">
      <dgm:prSet/>
      <dgm:spPr/>
      <dgm:t>
        <a:bodyPr/>
        <a:lstStyle/>
        <a:p>
          <a:endParaRPr lang="en-US"/>
        </a:p>
      </dgm:t>
    </dgm:pt>
    <dgm:pt modelId="{AC4EBA4F-18B3-48F4-8022-EB3D6B84B54E}" type="sibTrans" cxnId="{D302F425-6854-4230-9452-2AD7EACCFF2F}">
      <dgm:prSet/>
      <dgm:spPr/>
      <dgm:t>
        <a:bodyPr/>
        <a:lstStyle/>
        <a:p>
          <a:endParaRPr lang="en-US"/>
        </a:p>
      </dgm:t>
    </dgm:pt>
    <dgm:pt modelId="{125698A4-0769-4A56-A58A-B45142B46A08}">
      <dgm:prSet phldrT="[Text]"/>
      <dgm:spPr/>
      <dgm:t>
        <a:bodyPr/>
        <a:lstStyle/>
        <a:p>
          <a:r>
            <a:rPr lang="en-US" dirty="0" smtClean="0"/>
            <a:t>Bureaucracy</a:t>
          </a:r>
        </a:p>
        <a:p>
          <a:r>
            <a:rPr lang="en-US" dirty="0" smtClean="0"/>
            <a:t> Agencies</a:t>
          </a:r>
          <a:endParaRPr lang="en-US" dirty="0"/>
        </a:p>
      </dgm:t>
    </dgm:pt>
    <dgm:pt modelId="{0041776F-41F4-499C-B471-5B9B72258ADF}" type="parTrans" cxnId="{3E3E6462-8B73-4AC0-A494-43FD48C27340}">
      <dgm:prSet/>
      <dgm:spPr/>
      <dgm:t>
        <a:bodyPr/>
        <a:lstStyle/>
        <a:p>
          <a:endParaRPr lang="en-US"/>
        </a:p>
      </dgm:t>
    </dgm:pt>
    <dgm:pt modelId="{112AB451-D0A7-41D7-A125-2AE8DA97FCBB}" type="sibTrans" cxnId="{3E3E6462-8B73-4AC0-A494-43FD48C27340}">
      <dgm:prSet/>
      <dgm:spPr/>
      <dgm:t>
        <a:bodyPr/>
        <a:lstStyle/>
        <a:p>
          <a:endParaRPr lang="en-US"/>
        </a:p>
      </dgm:t>
    </dgm:pt>
    <dgm:pt modelId="{DA3DA816-B684-4799-95A8-88E9B3595612}" type="pres">
      <dgm:prSet presAssocID="{B7F0FCA9-7284-49F5-905A-57C5AF9C7A91}" presName="Name0" presStyleCnt="0">
        <dgm:presLayoutVars>
          <dgm:dir/>
          <dgm:animLvl val="lvl"/>
          <dgm:resizeHandles val="exact"/>
        </dgm:presLayoutVars>
      </dgm:prSet>
      <dgm:spPr/>
    </dgm:pt>
    <dgm:pt modelId="{D87D6C0D-E13A-44B1-8CB4-CA0F9DB04E37}" type="pres">
      <dgm:prSet presAssocID="{545D7B13-0E7E-4CDF-BC5F-A4E52A6DC4ED}" presName="Name8" presStyleCnt="0"/>
      <dgm:spPr/>
    </dgm:pt>
    <dgm:pt modelId="{7F0B6B86-D593-4013-8108-78F82ED7547C}" type="pres">
      <dgm:prSet presAssocID="{545D7B13-0E7E-4CDF-BC5F-A4E52A6DC4ED}" presName="level" presStyleLbl="node1" presStyleIdx="0" presStyleCnt="3">
        <dgm:presLayoutVars>
          <dgm:chMax val="1"/>
          <dgm:bulletEnabled val="1"/>
        </dgm:presLayoutVars>
      </dgm:prSet>
      <dgm:spPr/>
      <dgm:t>
        <a:bodyPr/>
        <a:lstStyle/>
        <a:p>
          <a:endParaRPr lang="en-US"/>
        </a:p>
      </dgm:t>
    </dgm:pt>
    <dgm:pt modelId="{531E0C54-7DA1-4475-AA3C-660F2DA8795C}" type="pres">
      <dgm:prSet presAssocID="{545D7B13-0E7E-4CDF-BC5F-A4E52A6DC4ED}" presName="levelTx" presStyleLbl="revTx" presStyleIdx="0" presStyleCnt="0">
        <dgm:presLayoutVars>
          <dgm:chMax val="1"/>
          <dgm:bulletEnabled val="1"/>
        </dgm:presLayoutVars>
      </dgm:prSet>
      <dgm:spPr/>
      <dgm:t>
        <a:bodyPr/>
        <a:lstStyle/>
        <a:p>
          <a:endParaRPr lang="en-US"/>
        </a:p>
      </dgm:t>
    </dgm:pt>
    <dgm:pt modelId="{3A82E6E9-711D-4212-BF0D-51E0C5257558}" type="pres">
      <dgm:prSet presAssocID="{0B368277-E206-42CB-8121-69878492A504}" presName="Name8" presStyleCnt="0"/>
      <dgm:spPr/>
    </dgm:pt>
    <dgm:pt modelId="{0F789CEE-12CA-46D2-8004-95E1259DCCFA}" type="pres">
      <dgm:prSet presAssocID="{0B368277-E206-42CB-8121-69878492A504}" presName="level" presStyleLbl="node1" presStyleIdx="1" presStyleCnt="3">
        <dgm:presLayoutVars>
          <dgm:chMax val="1"/>
          <dgm:bulletEnabled val="1"/>
        </dgm:presLayoutVars>
      </dgm:prSet>
      <dgm:spPr/>
      <dgm:t>
        <a:bodyPr/>
        <a:lstStyle/>
        <a:p>
          <a:endParaRPr lang="en-US"/>
        </a:p>
      </dgm:t>
    </dgm:pt>
    <dgm:pt modelId="{9349506A-DA72-4133-9DAE-7CAD5E240150}" type="pres">
      <dgm:prSet presAssocID="{0B368277-E206-42CB-8121-69878492A504}" presName="levelTx" presStyleLbl="revTx" presStyleIdx="0" presStyleCnt="0">
        <dgm:presLayoutVars>
          <dgm:chMax val="1"/>
          <dgm:bulletEnabled val="1"/>
        </dgm:presLayoutVars>
      </dgm:prSet>
      <dgm:spPr/>
      <dgm:t>
        <a:bodyPr/>
        <a:lstStyle/>
        <a:p>
          <a:endParaRPr lang="en-US"/>
        </a:p>
      </dgm:t>
    </dgm:pt>
    <dgm:pt modelId="{15259732-0BF3-4100-88EA-4D53A2FF067C}" type="pres">
      <dgm:prSet presAssocID="{125698A4-0769-4A56-A58A-B45142B46A08}" presName="Name8" presStyleCnt="0"/>
      <dgm:spPr/>
    </dgm:pt>
    <dgm:pt modelId="{81959676-C5A0-4566-AE1C-F3D1DEB6384F}" type="pres">
      <dgm:prSet presAssocID="{125698A4-0769-4A56-A58A-B45142B46A08}" presName="level" presStyleLbl="node1" presStyleIdx="2" presStyleCnt="3">
        <dgm:presLayoutVars>
          <dgm:chMax val="1"/>
          <dgm:bulletEnabled val="1"/>
        </dgm:presLayoutVars>
      </dgm:prSet>
      <dgm:spPr/>
      <dgm:t>
        <a:bodyPr/>
        <a:lstStyle/>
        <a:p>
          <a:endParaRPr lang="en-US"/>
        </a:p>
      </dgm:t>
    </dgm:pt>
    <dgm:pt modelId="{34BFA61E-4E46-4BF9-B5E6-7EA30A16104B}" type="pres">
      <dgm:prSet presAssocID="{125698A4-0769-4A56-A58A-B45142B46A08}" presName="levelTx" presStyleLbl="revTx" presStyleIdx="0" presStyleCnt="0">
        <dgm:presLayoutVars>
          <dgm:chMax val="1"/>
          <dgm:bulletEnabled val="1"/>
        </dgm:presLayoutVars>
      </dgm:prSet>
      <dgm:spPr/>
      <dgm:t>
        <a:bodyPr/>
        <a:lstStyle/>
        <a:p>
          <a:endParaRPr lang="en-US"/>
        </a:p>
      </dgm:t>
    </dgm:pt>
  </dgm:ptLst>
  <dgm:cxnLst>
    <dgm:cxn modelId="{D3956D12-3292-4890-ADB4-566887674147}" type="presOf" srcId="{125698A4-0769-4A56-A58A-B45142B46A08}" destId="{34BFA61E-4E46-4BF9-B5E6-7EA30A16104B}" srcOrd="1" destOrd="0" presId="urn:microsoft.com/office/officeart/2005/8/layout/pyramid1"/>
    <dgm:cxn modelId="{EDE280C8-D70D-4737-AC9B-C7BEA5DE1254}" type="presOf" srcId="{0B368277-E206-42CB-8121-69878492A504}" destId="{9349506A-DA72-4133-9DAE-7CAD5E240150}" srcOrd="1" destOrd="0" presId="urn:microsoft.com/office/officeart/2005/8/layout/pyramid1"/>
    <dgm:cxn modelId="{06EFD993-7B9C-4FCB-812E-A42BE059E627}" type="presOf" srcId="{B7F0FCA9-7284-49F5-905A-57C5AF9C7A91}" destId="{DA3DA816-B684-4799-95A8-88E9B3595612}" srcOrd="0" destOrd="0" presId="urn:microsoft.com/office/officeart/2005/8/layout/pyramid1"/>
    <dgm:cxn modelId="{3E3E6462-8B73-4AC0-A494-43FD48C27340}" srcId="{B7F0FCA9-7284-49F5-905A-57C5AF9C7A91}" destId="{125698A4-0769-4A56-A58A-B45142B46A08}" srcOrd="2" destOrd="0" parTransId="{0041776F-41F4-499C-B471-5B9B72258ADF}" sibTransId="{112AB451-D0A7-41D7-A125-2AE8DA97FCBB}"/>
    <dgm:cxn modelId="{1130C72C-6F93-4B3D-A7CA-85A9939C2AF0}" srcId="{B7F0FCA9-7284-49F5-905A-57C5AF9C7A91}" destId="{545D7B13-0E7E-4CDF-BC5F-A4E52A6DC4ED}" srcOrd="0" destOrd="0" parTransId="{596AEF8D-718A-4E0A-876F-362F6083F198}" sibTransId="{EE7A4AE3-77ED-4871-B1E5-2FD5BEBD5BD6}"/>
    <dgm:cxn modelId="{8F321315-55D8-4DBD-B5A4-9E9BCF80D472}" type="presOf" srcId="{0B368277-E206-42CB-8121-69878492A504}" destId="{0F789CEE-12CA-46D2-8004-95E1259DCCFA}" srcOrd="0" destOrd="0" presId="urn:microsoft.com/office/officeart/2005/8/layout/pyramid1"/>
    <dgm:cxn modelId="{2FBCFFE2-C269-4FAD-AC2B-61329DFABF1C}" type="presOf" srcId="{125698A4-0769-4A56-A58A-B45142B46A08}" destId="{81959676-C5A0-4566-AE1C-F3D1DEB6384F}" srcOrd="0" destOrd="0" presId="urn:microsoft.com/office/officeart/2005/8/layout/pyramid1"/>
    <dgm:cxn modelId="{6F13D3DD-EE7E-4C3F-A240-C6F6EC2B6C20}" type="presOf" srcId="{545D7B13-0E7E-4CDF-BC5F-A4E52A6DC4ED}" destId="{7F0B6B86-D593-4013-8108-78F82ED7547C}" srcOrd="0" destOrd="0" presId="urn:microsoft.com/office/officeart/2005/8/layout/pyramid1"/>
    <dgm:cxn modelId="{B2000B51-E557-4370-B3DD-C8CB9E72811F}" type="presOf" srcId="{545D7B13-0E7E-4CDF-BC5F-A4E52A6DC4ED}" destId="{531E0C54-7DA1-4475-AA3C-660F2DA8795C}" srcOrd="1" destOrd="0" presId="urn:microsoft.com/office/officeart/2005/8/layout/pyramid1"/>
    <dgm:cxn modelId="{D302F425-6854-4230-9452-2AD7EACCFF2F}" srcId="{B7F0FCA9-7284-49F5-905A-57C5AF9C7A91}" destId="{0B368277-E206-42CB-8121-69878492A504}" srcOrd="1" destOrd="0" parTransId="{9A47867B-332D-4193-B046-F8A8B8B5386D}" sibTransId="{AC4EBA4F-18B3-48F4-8022-EB3D6B84B54E}"/>
    <dgm:cxn modelId="{81853A86-27C9-4D0A-87D7-A3B0DA43B48D}" type="presParOf" srcId="{DA3DA816-B684-4799-95A8-88E9B3595612}" destId="{D87D6C0D-E13A-44B1-8CB4-CA0F9DB04E37}" srcOrd="0" destOrd="0" presId="urn:microsoft.com/office/officeart/2005/8/layout/pyramid1"/>
    <dgm:cxn modelId="{3810847B-2CF1-454A-978D-6678D3482264}" type="presParOf" srcId="{D87D6C0D-E13A-44B1-8CB4-CA0F9DB04E37}" destId="{7F0B6B86-D593-4013-8108-78F82ED7547C}" srcOrd="0" destOrd="0" presId="urn:microsoft.com/office/officeart/2005/8/layout/pyramid1"/>
    <dgm:cxn modelId="{4D0CD2A5-63D8-4B6A-90C7-667425770462}" type="presParOf" srcId="{D87D6C0D-E13A-44B1-8CB4-CA0F9DB04E37}" destId="{531E0C54-7DA1-4475-AA3C-660F2DA8795C}" srcOrd="1" destOrd="0" presId="urn:microsoft.com/office/officeart/2005/8/layout/pyramid1"/>
    <dgm:cxn modelId="{899F388D-5F35-436E-94FD-EDE1BD2E5AFC}" type="presParOf" srcId="{DA3DA816-B684-4799-95A8-88E9B3595612}" destId="{3A82E6E9-711D-4212-BF0D-51E0C5257558}" srcOrd="1" destOrd="0" presId="urn:microsoft.com/office/officeart/2005/8/layout/pyramid1"/>
    <dgm:cxn modelId="{3D47D7CB-2ABC-4A92-AE44-FF0D43884639}" type="presParOf" srcId="{3A82E6E9-711D-4212-BF0D-51E0C5257558}" destId="{0F789CEE-12CA-46D2-8004-95E1259DCCFA}" srcOrd="0" destOrd="0" presId="urn:microsoft.com/office/officeart/2005/8/layout/pyramid1"/>
    <dgm:cxn modelId="{A1989B05-06CD-4E3F-842F-72311FDE1761}" type="presParOf" srcId="{3A82E6E9-711D-4212-BF0D-51E0C5257558}" destId="{9349506A-DA72-4133-9DAE-7CAD5E240150}" srcOrd="1" destOrd="0" presId="urn:microsoft.com/office/officeart/2005/8/layout/pyramid1"/>
    <dgm:cxn modelId="{5D073BBA-A352-48A6-8A07-CD256E26B517}" type="presParOf" srcId="{DA3DA816-B684-4799-95A8-88E9B3595612}" destId="{15259732-0BF3-4100-88EA-4D53A2FF067C}" srcOrd="2" destOrd="0" presId="urn:microsoft.com/office/officeart/2005/8/layout/pyramid1"/>
    <dgm:cxn modelId="{565738BA-2C2C-4D44-B1D4-C0C7E68DE717}" type="presParOf" srcId="{15259732-0BF3-4100-88EA-4D53A2FF067C}" destId="{81959676-C5A0-4566-AE1C-F3D1DEB6384F}" srcOrd="0" destOrd="0" presId="urn:microsoft.com/office/officeart/2005/8/layout/pyramid1"/>
    <dgm:cxn modelId="{9A88F3FB-C175-42FF-8B8D-C6F246E591FD}" type="presParOf" srcId="{15259732-0BF3-4100-88EA-4D53A2FF067C}" destId="{34BFA61E-4E46-4BF9-B5E6-7EA30A16104B}" srcOrd="1" destOrd="0" presId="urn:microsoft.com/office/officeart/2005/8/layout/pyramid1"/>
  </dgm:cxnLst>
  <dgm:bg/>
  <dgm:whole/>
</dgm:dataModel>
</file>

<file path=ppt/diagrams/data6.xml><?xml version="1.0" encoding="utf-8"?>
<dgm:dataModel xmlns:dgm="http://schemas.openxmlformats.org/drawingml/2006/diagram" xmlns:a="http://schemas.openxmlformats.org/drawingml/2006/main">
  <dgm:ptLst>
    <dgm:pt modelId="{9174779B-30A5-48A0-B83F-09512C1261F7}" type="doc">
      <dgm:prSet loTypeId="urn:microsoft.com/office/officeart/2005/8/layout/arrow2" loCatId="process" qsTypeId="urn:microsoft.com/office/officeart/2005/8/quickstyle/simple1" qsCatId="simple" csTypeId="urn:microsoft.com/office/officeart/2005/8/colors/accent1_2" csCatId="accent1" phldr="1"/>
      <dgm:spPr/>
    </dgm:pt>
    <dgm:pt modelId="{B47EDD46-A06A-4BE8-92E8-1A9A5F6DF85F}">
      <dgm:prSet phldrT="[Text]"/>
      <dgm:spPr/>
      <dgm:t>
        <a:bodyPr/>
        <a:lstStyle/>
        <a:p>
          <a:pPr algn="ctr"/>
          <a:r>
            <a:rPr lang="en-US" dirty="0" smtClean="0"/>
            <a:t>District Court</a:t>
          </a:r>
          <a:endParaRPr lang="en-US" dirty="0"/>
        </a:p>
      </dgm:t>
    </dgm:pt>
    <dgm:pt modelId="{8FB8C44B-7D00-43AB-B85E-D79AA6732A00}" type="parTrans" cxnId="{B5E09CFA-4D25-497B-BFE1-535FB320FC42}">
      <dgm:prSet/>
      <dgm:spPr/>
      <dgm:t>
        <a:bodyPr/>
        <a:lstStyle/>
        <a:p>
          <a:endParaRPr lang="en-US"/>
        </a:p>
      </dgm:t>
    </dgm:pt>
    <dgm:pt modelId="{49103F00-A010-460E-ABC6-BB1BB4D59AAB}" type="sibTrans" cxnId="{B5E09CFA-4D25-497B-BFE1-535FB320FC42}">
      <dgm:prSet/>
      <dgm:spPr/>
      <dgm:t>
        <a:bodyPr/>
        <a:lstStyle/>
        <a:p>
          <a:endParaRPr lang="en-US"/>
        </a:p>
      </dgm:t>
    </dgm:pt>
    <dgm:pt modelId="{326BDD55-4BE8-4562-89F9-E6DC093BCDFB}">
      <dgm:prSet phldrT="[Text]"/>
      <dgm:spPr/>
      <dgm:t>
        <a:bodyPr/>
        <a:lstStyle/>
        <a:p>
          <a:pPr algn="ctr"/>
          <a:r>
            <a:rPr lang="en-US" dirty="0" smtClean="0"/>
            <a:t>Appeals Court</a:t>
          </a:r>
          <a:endParaRPr lang="en-US" dirty="0"/>
        </a:p>
      </dgm:t>
    </dgm:pt>
    <dgm:pt modelId="{4EBF907E-5543-40BD-A2A7-ED1A3AA83E4F}" type="parTrans" cxnId="{06D31B62-BA81-40C2-87D0-14F9F73E7A15}">
      <dgm:prSet/>
      <dgm:spPr/>
      <dgm:t>
        <a:bodyPr/>
        <a:lstStyle/>
        <a:p>
          <a:endParaRPr lang="en-US"/>
        </a:p>
      </dgm:t>
    </dgm:pt>
    <dgm:pt modelId="{5565E422-F2C8-41FD-9D40-726B3B216D29}" type="sibTrans" cxnId="{06D31B62-BA81-40C2-87D0-14F9F73E7A15}">
      <dgm:prSet/>
      <dgm:spPr/>
      <dgm:t>
        <a:bodyPr/>
        <a:lstStyle/>
        <a:p>
          <a:endParaRPr lang="en-US"/>
        </a:p>
      </dgm:t>
    </dgm:pt>
    <dgm:pt modelId="{79071CFB-67D5-4092-8786-5B657A2182A3}">
      <dgm:prSet phldrT="[Text]"/>
      <dgm:spPr/>
      <dgm:t>
        <a:bodyPr/>
        <a:lstStyle/>
        <a:p>
          <a:pPr algn="ctr"/>
          <a:r>
            <a:rPr lang="en-US" dirty="0" smtClean="0"/>
            <a:t>Supreme Court</a:t>
          </a:r>
          <a:endParaRPr lang="en-US" dirty="0"/>
        </a:p>
      </dgm:t>
    </dgm:pt>
    <dgm:pt modelId="{270709CA-7430-43C2-BC02-47E50D9D47BC}" type="parTrans" cxnId="{E27FEA03-D6D4-4987-84FB-E2581013216C}">
      <dgm:prSet/>
      <dgm:spPr/>
      <dgm:t>
        <a:bodyPr/>
        <a:lstStyle/>
        <a:p>
          <a:endParaRPr lang="en-US"/>
        </a:p>
      </dgm:t>
    </dgm:pt>
    <dgm:pt modelId="{B7605C95-6E69-47FD-BC21-F784448110F5}" type="sibTrans" cxnId="{E27FEA03-D6D4-4987-84FB-E2581013216C}">
      <dgm:prSet/>
      <dgm:spPr/>
      <dgm:t>
        <a:bodyPr/>
        <a:lstStyle/>
        <a:p>
          <a:endParaRPr lang="en-US"/>
        </a:p>
      </dgm:t>
    </dgm:pt>
    <dgm:pt modelId="{2AA3D5D5-46AD-4CB0-ACF9-70D3291BC7DB}" type="pres">
      <dgm:prSet presAssocID="{9174779B-30A5-48A0-B83F-09512C1261F7}" presName="arrowDiagram" presStyleCnt="0">
        <dgm:presLayoutVars>
          <dgm:chMax val="5"/>
          <dgm:dir/>
          <dgm:resizeHandles val="exact"/>
        </dgm:presLayoutVars>
      </dgm:prSet>
      <dgm:spPr/>
    </dgm:pt>
    <dgm:pt modelId="{8859239B-5D5B-482B-A1B4-5A4224B6B272}" type="pres">
      <dgm:prSet presAssocID="{9174779B-30A5-48A0-B83F-09512C1261F7}" presName="arrow" presStyleLbl="bgShp" presStyleIdx="0" presStyleCnt="1"/>
      <dgm:spPr/>
    </dgm:pt>
    <dgm:pt modelId="{9E2D9261-09A9-4EEC-BE96-AFCB2D419E90}" type="pres">
      <dgm:prSet presAssocID="{9174779B-30A5-48A0-B83F-09512C1261F7}" presName="arrowDiagram3" presStyleCnt="0"/>
      <dgm:spPr/>
    </dgm:pt>
    <dgm:pt modelId="{C48AAA71-2536-44BD-B5BA-7BAF90028C6A}" type="pres">
      <dgm:prSet presAssocID="{B47EDD46-A06A-4BE8-92E8-1A9A5F6DF85F}" presName="bullet3a" presStyleLbl="node1" presStyleIdx="0" presStyleCnt="3" custLinFactX="166240" custLinFactY="-100000" custLinFactNeighborX="200000" custLinFactNeighborY="-147352"/>
      <dgm:spPr/>
    </dgm:pt>
    <dgm:pt modelId="{652CD623-B6DD-45CB-AE2C-37C31BA78DDB}" type="pres">
      <dgm:prSet presAssocID="{B47EDD46-A06A-4BE8-92E8-1A9A5F6DF85F}" presName="textBox3a" presStyleLbl="revTx" presStyleIdx="0" presStyleCnt="3" custLinFactNeighborX="-3032" custLinFactNeighborY="-15340">
        <dgm:presLayoutVars>
          <dgm:bulletEnabled val="1"/>
        </dgm:presLayoutVars>
      </dgm:prSet>
      <dgm:spPr/>
      <dgm:t>
        <a:bodyPr/>
        <a:lstStyle/>
        <a:p>
          <a:endParaRPr lang="en-US"/>
        </a:p>
      </dgm:t>
    </dgm:pt>
    <dgm:pt modelId="{E6336DE6-A114-41DE-B80B-AB67D46BE7F7}" type="pres">
      <dgm:prSet presAssocID="{326BDD55-4BE8-4562-89F9-E6DC093BCDFB}" presName="bullet3b" presStyleLbl="node1" presStyleIdx="1" presStyleCnt="3" custLinFactX="100000" custLinFactNeighborX="120888" custLinFactNeighborY="-70905"/>
      <dgm:spPr/>
    </dgm:pt>
    <dgm:pt modelId="{7AF7BCA9-6141-45C9-A941-2F8CE9344D25}" type="pres">
      <dgm:prSet presAssocID="{326BDD55-4BE8-4562-89F9-E6DC093BCDFB}" presName="textBox3b" presStyleLbl="revTx" presStyleIdx="1" presStyleCnt="3" custLinFactNeighborX="397" custLinFactNeighborY="-2124">
        <dgm:presLayoutVars>
          <dgm:bulletEnabled val="1"/>
        </dgm:presLayoutVars>
      </dgm:prSet>
      <dgm:spPr/>
      <dgm:t>
        <a:bodyPr/>
        <a:lstStyle/>
        <a:p>
          <a:endParaRPr lang="en-US"/>
        </a:p>
      </dgm:t>
    </dgm:pt>
    <dgm:pt modelId="{8495B311-2C2A-4351-B083-CD21006FD3A5}" type="pres">
      <dgm:prSet presAssocID="{79071CFB-67D5-4092-8786-5B657A2182A3}" presName="bullet3c" presStyleLbl="node1" presStyleIdx="2" presStyleCnt="3" custLinFactX="92979" custLinFactNeighborX="100000" custLinFactNeighborY="-44856"/>
      <dgm:spPr/>
    </dgm:pt>
    <dgm:pt modelId="{A4CDBC25-7818-411C-ADAA-E77E15EB5A93}" type="pres">
      <dgm:prSet presAssocID="{79071CFB-67D5-4092-8786-5B657A2182A3}" presName="textBox3c" presStyleLbl="revTx" presStyleIdx="2" presStyleCnt="3">
        <dgm:presLayoutVars>
          <dgm:bulletEnabled val="1"/>
        </dgm:presLayoutVars>
      </dgm:prSet>
      <dgm:spPr/>
      <dgm:t>
        <a:bodyPr/>
        <a:lstStyle/>
        <a:p>
          <a:endParaRPr lang="en-US"/>
        </a:p>
      </dgm:t>
    </dgm:pt>
  </dgm:ptLst>
  <dgm:cxnLst>
    <dgm:cxn modelId="{9910FDE9-C45A-4804-9C08-0D83B547EA94}" type="presOf" srcId="{326BDD55-4BE8-4562-89F9-E6DC093BCDFB}" destId="{7AF7BCA9-6141-45C9-A941-2F8CE9344D25}" srcOrd="0" destOrd="0" presId="urn:microsoft.com/office/officeart/2005/8/layout/arrow2"/>
    <dgm:cxn modelId="{F8CA7890-6CB6-4645-B891-3D53537AEEEF}" type="presOf" srcId="{79071CFB-67D5-4092-8786-5B657A2182A3}" destId="{A4CDBC25-7818-411C-ADAA-E77E15EB5A93}" srcOrd="0" destOrd="0" presId="urn:microsoft.com/office/officeart/2005/8/layout/arrow2"/>
    <dgm:cxn modelId="{B5E09CFA-4D25-497B-BFE1-535FB320FC42}" srcId="{9174779B-30A5-48A0-B83F-09512C1261F7}" destId="{B47EDD46-A06A-4BE8-92E8-1A9A5F6DF85F}" srcOrd="0" destOrd="0" parTransId="{8FB8C44B-7D00-43AB-B85E-D79AA6732A00}" sibTransId="{49103F00-A010-460E-ABC6-BB1BB4D59AAB}"/>
    <dgm:cxn modelId="{06D31B62-BA81-40C2-87D0-14F9F73E7A15}" srcId="{9174779B-30A5-48A0-B83F-09512C1261F7}" destId="{326BDD55-4BE8-4562-89F9-E6DC093BCDFB}" srcOrd="1" destOrd="0" parTransId="{4EBF907E-5543-40BD-A2A7-ED1A3AA83E4F}" sibTransId="{5565E422-F2C8-41FD-9D40-726B3B216D29}"/>
    <dgm:cxn modelId="{88A2DB01-65A9-470B-8103-0F6121941D75}" type="presOf" srcId="{B47EDD46-A06A-4BE8-92E8-1A9A5F6DF85F}" destId="{652CD623-B6DD-45CB-AE2C-37C31BA78DDB}" srcOrd="0" destOrd="0" presId="urn:microsoft.com/office/officeart/2005/8/layout/arrow2"/>
    <dgm:cxn modelId="{E27FEA03-D6D4-4987-84FB-E2581013216C}" srcId="{9174779B-30A5-48A0-B83F-09512C1261F7}" destId="{79071CFB-67D5-4092-8786-5B657A2182A3}" srcOrd="2" destOrd="0" parTransId="{270709CA-7430-43C2-BC02-47E50D9D47BC}" sibTransId="{B7605C95-6E69-47FD-BC21-F784448110F5}"/>
    <dgm:cxn modelId="{B4854BDC-688B-4C80-9F3A-824E60DDA260}" type="presOf" srcId="{9174779B-30A5-48A0-B83F-09512C1261F7}" destId="{2AA3D5D5-46AD-4CB0-ACF9-70D3291BC7DB}" srcOrd="0" destOrd="0" presId="urn:microsoft.com/office/officeart/2005/8/layout/arrow2"/>
    <dgm:cxn modelId="{F4FA0679-758D-44E3-BCE4-813A5CDA3536}" type="presParOf" srcId="{2AA3D5D5-46AD-4CB0-ACF9-70D3291BC7DB}" destId="{8859239B-5D5B-482B-A1B4-5A4224B6B272}" srcOrd="0" destOrd="0" presId="urn:microsoft.com/office/officeart/2005/8/layout/arrow2"/>
    <dgm:cxn modelId="{250E714C-C460-4472-971C-27B58D97D25E}" type="presParOf" srcId="{2AA3D5D5-46AD-4CB0-ACF9-70D3291BC7DB}" destId="{9E2D9261-09A9-4EEC-BE96-AFCB2D419E90}" srcOrd="1" destOrd="0" presId="urn:microsoft.com/office/officeart/2005/8/layout/arrow2"/>
    <dgm:cxn modelId="{5A410D9A-BD79-419E-87D6-076610F4683F}" type="presParOf" srcId="{9E2D9261-09A9-4EEC-BE96-AFCB2D419E90}" destId="{C48AAA71-2536-44BD-B5BA-7BAF90028C6A}" srcOrd="0" destOrd="0" presId="urn:microsoft.com/office/officeart/2005/8/layout/arrow2"/>
    <dgm:cxn modelId="{11B94CA0-C801-4A8D-97B0-2ADD97241D5B}" type="presParOf" srcId="{9E2D9261-09A9-4EEC-BE96-AFCB2D419E90}" destId="{652CD623-B6DD-45CB-AE2C-37C31BA78DDB}" srcOrd="1" destOrd="0" presId="urn:microsoft.com/office/officeart/2005/8/layout/arrow2"/>
    <dgm:cxn modelId="{622BE48D-E882-4EBF-B2AB-FC3D912CAD5A}" type="presParOf" srcId="{9E2D9261-09A9-4EEC-BE96-AFCB2D419E90}" destId="{E6336DE6-A114-41DE-B80B-AB67D46BE7F7}" srcOrd="2" destOrd="0" presId="urn:microsoft.com/office/officeart/2005/8/layout/arrow2"/>
    <dgm:cxn modelId="{917F7BAF-D0EC-4366-83C6-7C6EE356D9DB}" type="presParOf" srcId="{9E2D9261-09A9-4EEC-BE96-AFCB2D419E90}" destId="{7AF7BCA9-6141-45C9-A941-2F8CE9344D25}" srcOrd="3" destOrd="0" presId="urn:microsoft.com/office/officeart/2005/8/layout/arrow2"/>
    <dgm:cxn modelId="{FFD6C69D-32F9-4F12-B156-657F870DCB06}" type="presParOf" srcId="{9E2D9261-09A9-4EEC-BE96-AFCB2D419E90}" destId="{8495B311-2C2A-4351-B083-CD21006FD3A5}" srcOrd="4" destOrd="0" presId="urn:microsoft.com/office/officeart/2005/8/layout/arrow2"/>
    <dgm:cxn modelId="{AD0DCA76-F672-419F-9665-5D06459A836A}" type="presParOf" srcId="{9E2D9261-09A9-4EEC-BE96-AFCB2D419E90}" destId="{A4CDBC25-7818-411C-ADAA-E77E15EB5A93}" srcOrd="5" destOrd="0" presId="urn:microsoft.com/office/officeart/2005/8/layout/arrow2"/>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69FDA7FD-5A86-4BCB-8502-0C67F624E937}" type="datetimeFigureOut">
              <a:rPr lang="en-US"/>
              <a:pPr>
                <a:defRPr/>
              </a:pPr>
              <a:t>3/4/2013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AD049C07-4605-4982-8054-73AD99FB7C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7"/>
          <p:cNvSpPr>
            <a:spLocks noGrp="1"/>
          </p:cNvSpPr>
          <p:nvPr>
            <p:ph type="dt" sz="half" idx="10"/>
          </p:nvPr>
        </p:nvSpPr>
        <p:spPr/>
        <p:txBody>
          <a:bodyPr/>
          <a:lstStyle>
            <a:lvl1pPr>
              <a:defRPr/>
            </a:lvl1pPr>
          </a:lstStyle>
          <a:p>
            <a:pPr>
              <a:defRPr/>
            </a:pPr>
            <a:fld id="{DE586CE5-1CF0-4AF7-8127-307D4C5F963B}" type="datetimeFigureOut">
              <a:rPr lang="en-US"/>
              <a:pPr>
                <a:defRPr/>
              </a:pPr>
              <a:t>3/4/2013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F8D54C95-2C7A-4951-A973-E431F50775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6769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7"/>
          <p:cNvSpPr>
            <a:spLocks noGrp="1"/>
          </p:cNvSpPr>
          <p:nvPr>
            <p:ph type="dt" sz="half" idx="10"/>
          </p:nvPr>
        </p:nvSpPr>
        <p:spPr/>
        <p:txBody>
          <a:bodyPr/>
          <a:lstStyle>
            <a:lvl1pPr>
              <a:defRPr/>
            </a:lvl1pPr>
          </a:lstStyle>
          <a:p>
            <a:pPr>
              <a:defRPr/>
            </a:pPr>
            <a:fld id="{D25A9442-5779-4C86-B915-77A9229B45F6}" type="datetimeFigureOut">
              <a:rPr lang="en-US"/>
              <a:pPr>
                <a:defRPr/>
              </a:pPr>
              <a:t>3/4/2013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1E901A61-6E13-4CB0-929B-3136A949AC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5FD9C54A-8BD8-4E7C-AE8A-B47F55AA79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F84DFE-350E-47DD-BA7F-7E06F70E6A7E}"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0A66D8-7E6E-4658-B654-BF4360CF95F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A2709-AFAD-4995-85CB-81B4AC40CDB2}"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A0045-B711-4ED5-99FD-F5730D0957E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3E359F-5313-4BAA-BC13-8E18924F3A46}"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F612FD-170C-4CD2-AF1B-BF453526F69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D1A1EA-B177-47D1-A21C-7BDFC34A4FE6}" type="datetimeFigureOut">
              <a:rPr lang="en-US"/>
              <a:pPr>
                <a:defRPr/>
              </a:pPr>
              <a:t>3/4/2013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E6824-EE97-45CB-8D52-250AAB67580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4836BB-DECB-46C2-B0AD-8CB5BBDCC800}" type="datetimeFigureOut">
              <a:rPr lang="en-US"/>
              <a:pPr>
                <a:defRPr/>
              </a:pPr>
              <a:t>3/4/2013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BDFEB2-A845-486C-A59D-D9DC76BD6F1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E59C65-5EBF-4F36-9C77-94D506DE960A}" type="datetimeFigureOut">
              <a:rPr lang="en-US"/>
              <a:pPr>
                <a:defRPr/>
              </a:pPr>
              <a:t>3/4/2013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2B9E0C-C221-40BB-B337-1BBB3C0970B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F669C1-4B97-4CB2-AD08-F595D58D674F}" type="datetimeFigureOut">
              <a:rPr lang="en-US"/>
              <a:pPr>
                <a:defRPr/>
              </a:pPr>
              <a:t>3/4/2013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6CFC9D-95DA-4758-93D3-49433554E1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7"/>
          <p:cNvSpPr>
            <a:spLocks noGrp="1"/>
          </p:cNvSpPr>
          <p:nvPr>
            <p:ph type="dt" sz="half" idx="10"/>
          </p:nvPr>
        </p:nvSpPr>
        <p:spPr/>
        <p:txBody>
          <a:bodyPr/>
          <a:lstStyle>
            <a:lvl1pPr>
              <a:defRPr/>
            </a:lvl1pPr>
          </a:lstStyle>
          <a:p>
            <a:pPr>
              <a:defRPr/>
            </a:pPr>
            <a:fld id="{52599D01-F48C-4000-B59F-45BDB263F32A}" type="datetimeFigureOut">
              <a:rPr lang="en-US"/>
              <a:pPr>
                <a:defRPr/>
              </a:pPr>
              <a:t>3/4/2013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5B6047F1-B404-49C4-BAC6-449466A9A2C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580C98-8E86-4013-B470-6E13194D36FB}" type="datetimeFigureOut">
              <a:rPr lang="en-US"/>
              <a:pPr>
                <a:defRPr/>
              </a:pPr>
              <a:t>3/4/2013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32262B-8810-4CAA-B64B-97B6E90481B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8EA0A6-9FC7-4A25-800F-C10D53FFC5D0}" type="datetimeFigureOut">
              <a:rPr lang="en-US"/>
              <a:pPr>
                <a:defRPr/>
              </a:pPr>
              <a:t>3/4/2013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5A3A12-7F10-4F02-B0CE-68288A17C36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F77E59-1242-40BC-A8C6-7C78F15475B6}"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986EED-28D8-46BD-8D1C-DEF28E742F2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6769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2A05D0-10DC-4CFF-BC24-1D6C22A935BE}"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DC456A-D774-4175-AAE3-0A9F0F7A21E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5FD9C54A-8BD8-4E7C-AE8A-B47F55AA798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447800"/>
            <a:ext cx="3810000" cy="4572000"/>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72C66B1E-93C7-41B3-A8E2-73C3145AD991}" type="datetimeFigureOut">
              <a:rPr lang="en-US"/>
              <a:pPr>
                <a:defRPr/>
              </a:pPr>
              <a:t>3/4/2013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CAC183-08AD-46EF-B416-DBB6E23DE0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7"/>
          <p:cNvSpPr>
            <a:spLocks noGrp="1"/>
          </p:cNvSpPr>
          <p:nvPr>
            <p:ph type="dt" sz="half" idx="10"/>
          </p:nvPr>
        </p:nvSpPr>
        <p:spPr/>
        <p:txBody>
          <a:bodyPr/>
          <a:lstStyle>
            <a:lvl1pPr>
              <a:defRPr/>
            </a:lvl1pPr>
          </a:lstStyle>
          <a:p>
            <a:pPr>
              <a:defRPr/>
            </a:pPr>
            <a:fld id="{32C5505D-9CB8-4269-8827-CDFC67F27BEC}" type="datetimeFigureOut">
              <a:rPr lang="en-US"/>
              <a:pPr>
                <a:defRPr/>
              </a:pPr>
              <a:t>3/4/2013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534ED165-2B2B-44C3-B9D6-597A4B4D25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7"/>
          <p:cNvSpPr>
            <a:spLocks noGrp="1"/>
          </p:cNvSpPr>
          <p:nvPr>
            <p:ph type="dt" sz="half" idx="10"/>
          </p:nvPr>
        </p:nvSpPr>
        <p:spPr/>
        <p:txBody>
          <a:bodyPr/>
          <a:lstStyle>
            <a:lvl1pPr>
              <a:defRPr/>
            </a:lvl1pPr>
          </a:lstStyle>
          <a:p>
            <a:pPr>
              <a:defRPr/>
            </a:pPr>
            <a:fld id="{65A1411D-C4D6-479A-9E10-9A1938DCF60A}" type="datetimeFigureOut">
              <a:rPr lang="en-US"/>
              <a:pPr>
                <a:defRPr/>
              </a:pPr>
              <a:t>3/4/2013</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C3CA2654-EFB8-45D4-877B-1837A9AD95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7"/>
          <p:cNvSpPr>
            <a:spLocks noGrp="1"/>
          </p:cNvSpPr>
          <p:nvPr>
            <p:ph type="dt" sz="half" idx="10"/>
          </p:nvPr>
        </p:nvSpPr>
        <p:spPr/>
        <p:txBody>
          <a:bodyPr/>
          <a:lstStyle>
            <a:lvl1pPr>
              <a:defRPr/>
            </a:lvl1pPr>
          </a:lstStyle>
          <a:p>
            <a:pPr>
              <a:defRPr/>
            </a:pPr>
            <a:fld id="{D3AEB70D-48DE-4A74-B197-EE586619FCBF}" type="datetimeFigureOut">
              <a:rPr lang="en-US"/>
              <a:pPr>
                <a:defRPr/>
              </a:pPr>
              <a:t>3/4/2013</a:t>
            </a:fld>
            <a:endParaRPr lang="en-US"/>
          </a:p>
        </p:txBody>
      </p:sp>
      <p:sp>
        <p:nvSpPr>
          <p:cNvPr id="8" name="Footer Placeholder 16"/>
          <p:cNvSpPr>
            <a:spLocks noGrp="1"/>
          </p:cNvSpPr>
          <p:nvPr>
            <p:ph type="ftr" sz="quarter" idx="11"/>
          </p:nvPr>
        </p:nvSpPr>
        <p:spPr/>
        <p:txBody>
          <a:bodyPr/>
          <a:lstStyle>
            <a:lvl1pPr>
              <a:defRPr/>
            </a:lvl1pPr>
          </a:lstStyle>
          <a:p>
            <a:pPr>
              <a:defRPr/>
            </a:pPr>
            <a:endParaRPr lang="en-US"/>
          </a:p>
        </p:txBody>
      </p:sp>
      <p:sp>
        <p:nvSpPr>
          <p:cNvPr id="9" name="Slide Number Placeholder 28"/>
          <p:cNvSpPr>
            <a:spLocks noGrp="1"/>
          </p:cNvSpPr>
          <p:nvPr>
            <p:ph type="sldNum" sz="quarter" idx="12"/>
          </p:nvPr>
        </p:nvSpPr>
        <p:spPr/>
        <p:txBody>
          <a:bodyPr/>
          <a:lstStyle>
            <a:lvl1pPr>
              <a:defRPr/>
            </a:lvl1pPr>
          </a:lstStyle>
          <a:p>
            <a:pPr>
              <a:defRPr/>
            </a:pPr>
            <a:fld id="{80CE02A6-4023-489C-ABD8-CB570D2B71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7"/>
          <p:cNvSpPr>
            <a:spLocks noGrp="1"/>
          </p:cNvSpPr>
          <p:nvPr>
            <p:ph type="dt" sz="half" idx="10"/>
          </p:nvPr>
        </p:nvSpPr>
        <p:spPr/>
        <p:txBody>
          <a:bodyPr/>
          <a:lstStyle>
            <a:lvl1pPr>
              <a:defRPr/>
            </a:lvl1pPr>
          </a:lstStyle>
          <a:p>
            <a:pPr>
              <a:defRPr/>
            </a:pPr>
            <a:fld id="{AE25E29E-62BA-4974-A394-C3413E37DFC9}" type="datetimeFigureOut">
              <a:rPr lang="en-US"/>
              <a:pPr>
                <a:defRPr/>
              </a:pPr>
              <a:t>3/4/2013</a:t>
            </a:fld>
            <a:endParaRPr lang="en-US"/>
          </a:p>
        </p:txBody>
      </p:sp>
      <p:sp>
        <p:nvSpPr>
          <p:cNvPr id="4" name="Footer Placeholder 16"/>
          <p:cNvSpPr>
            <a:spLocks noGrp="1"/>
          </p:cNvSpPr>
          <p:nvPr>
            <p:ph type="ftr" sz="quarter" idx="11"/>
          </p:nvPr>
        </p:nvSpPr>
        <p:spPr/>
        <p:txBody>
          <a:bodyPr/>
          <a:lstStyle>
            <a:lvl1pPr>
              <a:defRPr/>
            </a:lvl1pPr>
          </a:lstStyle>
          <a:p>
            <a:pPr>
              <a:defRPr/>
            </a:pPr>
            <a:endParaRPr lang="en-US"/>
          </a:p>
        </p:txBody>
      </p:sp>
      <p:sp>
        <p:nvSpPr>
          <p:cNvPr id="5" name="Slide Number Placeholder 28"/>
          <p:cNvSpPr>
            <a:spLocks noGrp="1"/>
          </p:cNvSpPr>
          <p:nvPr>
            <p:ph type="sldNum" sz="quarter" idx="12"/>
          </p:nvPr>
        </p:nvSpPr>
        <p:spPr/>
        <p:txBody>
          <a:bodyPr/>
          <a:lstStyle>
            <a:lvl1pPr>
              <a:defRPr/>
            </a:lvl1pPr>
          </a:lstStyle>
          <a:p>
            <a:pPr>
              <a:defRPr/>
            </a:pPr>
            <a:fld id="{47BD266E-8C0A-4F80-A94D-D22666DB2A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37EA85D2-F5E1-470B-B345-9760E4CD2E93}" type="datetimeFigureOut">
              <a:rPr lang="en-US"/>
              <a:pPr>
                <a:defRPr/>
              </a:pPr>
              <a:t>3/4/2013</a:t>
            </a:fld>
            <a:endParaRPr lang="en-US"/>
          </a:p>
        </p:txBody>
      </p:sp>
      <p:sp>
        <p:nvSpPr>
          <p:cNvPr id="3" name="Footer Placeholder 16"/>
          <p:cNvSpPr>
            <a:spLocks noGrp="1"/>
          </p:cNvSpPr>
          <p:nvPr>
            <p:ph type="ftr" sz="quarter" idx="11"/>
          </p:nvPr>
        </p:nvSpPr>
        <p:spPr/>
        <p:txBody>
          <a:bodyPr/>
          <a:lstStyle>
            <a:lvl1pPr>
              <a:defRPr/>
            </a:lvl1pPr>
          </a:lstStyle>
          <a:p>
            <a:pPr>
              <a:defRPr/>
            </a:pPr>
            <a:endParaRPr lang="en-US"/>
          </a:p>
        </p:txBody>
      </p:sp>
      <p:sp>
        <p:nvSpPr>
          <p:cNvPr id="4" name="Slide Number Placeholder 28"/>
          <p:cNvSpPr>
            <a:spLocks noGrp="1"/>
          </p:cNvSpPr>
          <p:nvPr>
            <p:ph type="sldNum" sz="quarter" idx="12"/>
          </p:nvPr>
        </p:nvSpPr>
        <p:spPr/>
        <p:txBody>
          <a:bodyPr/>
          <a:lstStyle>
            <a:lvl1pPr>
              <a:defRPr/>
            </a:lvl1pPr>
          </a:lstStyle>
          <a:p>
            <a:pPr>
              <a:defRPr/>
            </a:pPr>
            <a:fld id="{0CF39672-8F99-4E48-8DB7-F84193DC8F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7"/>
          <p:cNvSpPr>
            <a:spLocks noGrp="1"/>
          </p:cNvSpPr>
          <p:nvPr>
            <p:ph type="dt" sz="half" idx="10"/>
          </p:nvPr>
        </p:nvSpPr>
        <p:spPr/>
        <p:txBody>
          <a:bodyPr/>
          <a:lstStyle>
            <a:lvl1pPr>
              <a:defRPr/>
            </a:lvl1pPr>
          </a:lstStyle>
          <a:p>
            <a:pPr>
              <a:defRPr/>
            </a:pPr>
            <a:fld id="{7A7C3BF3-7655-4156-A16C-6A6CB5737950}" type="datetimeFigureOut">
              <a:rPr lang="en-US"/>
              <a:pPr>
                <a:defRPr/>
              </a:pPr>
              <a:t>3/4/2013</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631239B2-6C8D-40C7-942F-A782C2CE4F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7"/>
          <p:cNvSpPr>
            <a:spLocks noGrp="1"/>
          </p:cNvSpPr>
          <p:nvPr>
            <p:ph type="dt" sz="half" idx="10"/>
          </p:nvPr>
        </p:nvSpPr>
        <p:spPr/>
        <p:txBody>
          <a:bodyPr/>
          <a:lstStyle>
            <a:lvl1pPr>
              <a:defRPr/>
            </a:lvl1pPr>
          </a:lstStyle>
          <a:p>
            <a:pPr>
              <a:defRPr/>
            </a:pPr>
            <a:fld id="{06953E99-CFA4-4AB4-AA70-1F24A6A892FE}" type="datetimeFigureOut">
              <a:rPr lang="en-US"/>
              <a:pPr>
                <a:defRPr/>
              </a:pPr>
              <a:t>3/4/2013</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F867A2ED-7368-4A2F-962C-C8C26F30CC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1"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32"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Date Placeholder 27"/>
          <p:cNvSpPr>
            <a:spLocks noGrp="1"/>
          </p:cNvSpPr>
          <p:nvPr>
            <p:ph type="dt" sz="half" idx="2"/>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cs typeface="+mn-cs"/>
              </a:defRPr>
            </a:lvl1pPr>
          </a:lstStyle>
          <a:p>
            <a:pPr>
              <a:defRPr/>
            </a:pPr>
            <a:fld id="{847F47FA-6ECF-48A1-AF9D-886F43A4ACB3}" type="datetimeFigureOut">
              <a:rPr lang="en-US"/>
              <a:pPr>
                <a:defRPr/>
              </a:pPr>
              <a:t>3/4/2013</a:t>
            </a:fld>
            <a:endParaRPr lang="en-US"/>
          </a:p>
        </p:txBody>
      </p:sp>
      <p:sp>
        <p:nvSpPr>
          <p:cNvPr id="18" name="Footer Placeholder 16"/>
          <p:cNvSpPr>
            <a:spLocks noGrp="1"/>
          </p:cNvSpPr>
          <p:nvPr>
            <p:ph type="ftr" sz="quarter" idx="3"/>
          </p:nvPr>
        </p:nvSpPr>
        <p:spPr>
          <a:xfrm>
            <a:off x="914400" y="6172200"/>
            <a:ext cx="3962400" cy="457200"/>
          </a:xfrm>
          <a:prstGeom prst="rect">
            <a:avLst/>
          </a:prstGeom>
        </p:spPr>
        <p:txBody>
          <a:bodyPr anchor="ctr" anchorCtr="0"/>
          <a:lstStyle>
            <a:lvl1pPr fontAlgn="auto">
              <a:spcBef>
                <a:spcPts val="0"/>
              </a:spcBef>
              <a:spcAft>
                <a:spcPts val="0"/>
              </a:spcAft>
              <a:defRPr sz="1400">
                <a:solidFill>
                  <a:schemeClr val="tx2"/>
                </a:solidFill>
                <a:latin typeface="+mn-lt"/>
                <a:cs typeface="+mn-cs"/>
              </a:defRPr>
            </a:lvl1pPr>
          </a:lstStyle>
          <a:p>
            <a:pPr>
              <a:defRPr/>
            </a:pPr>
            <a:endParaRPr lang="en-US"/>
          </a:p>
        </p:txBody>
      </p:sp>
      <p:sp>
        <p:nvSpPr>
          <p:cNvPr id="19" name="Slide Number Placeholder 28"/>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CBD85EA8-94AE-4F16-8D32-BE86D72C6C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91"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a:solidFill>
            <a:schemeClr val="tx1"/>
          </a:solidFill>
          <a:latin typeface="+mn-lt"/>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a:solidFill>
            <a:schemeClr val="tx1"/>
          </a:solidFill>
          <a:latin typeface="+mn-lt"/>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a:solidFill>
            <a:schemeClr val="tx1"/>
          </a:solidFill>
          <a:latin typeface="+mn-lt"/>
        </a:defRPr>
      </a:lvl4pPr>
      <a:lvl5pPr marL="1371600" indent="-228600" algn="l" rtl="0" eaLnBrk="0" fontAlgn="base" hangingPunct="0">
        <a:spcBef>
          <a:spcPts val="375"/>
        </a:spcBef>
        <a:spcAft>
          <a:spcPct val="0"/>
        </a:spcAft>
        <a:buClr>
          <a:srgbClr val="A28E6A"/>
        </a:buClr>
        <a:buChar char="o"/>
        <a:defRPr sz="2000">
          <a:solidFill>
            <a:schemeClr val="tx1"/>
          </a:solidFill>
          <a:latin typeface="+mn-lt"/>
        </a:defRPr>
      </a:lvl5pPr>
      <a:lvl6pPr marL="1828800" indent="-228600" algn="l" rtl="0" fontAlgn="base">
        <a:spcBef>
          <a:spcPts val="375"/>
        </a:spcBef>
        <a:spcAft>
          <a:spcPct val="0"/>
        </a:spcAft>
        <a:buClr>
          <a:srgbClr val="A28E6A"/>
        </a:buClr>
        <a:buChar char="o"/>
        <a:defRPr sz="2000">
          <a:solidFill>
            <a:schemeClr val="tx1"/>
          </a:solidFill>
          <a:latin typeface="+mn-lt"/>
        </a:defRPr>
      </a:lvl6pPr>
      <a:lvl7pPr marL="2286000" indent="-228600" algn="l" rtl="0" fontAlgn="base">
        <a:spcBef>
          <a:spcPts val="375"/>
        </a:spcBef>
        <a:spcAft>
          <a:spcPct val="0"/>
        </a:spcAft>
        <a:buClr>
          <a:srgbClr val="A28E6A"/>
        </a:buClr>
        <a:buChar char="o"/>
        <a:defRPr sz="2000">
          <a:solidFill>
            <a:schemeClr val="tx1"/>
          </a:solidFill>
          <a:latin typeface="+mn-lt"/>
        </a:defRPr>
      </a:lvl7pPr>
      <a:lvl8pPr marL="2743200" indent="-228600" algn="l" rtl="0" fontAlgn="base">
        <a:spcBef>
          <a:spcPts val="375"/>
        </a:spcBef>
        <a:spcAft>
          <a:spcPct val="0"/>
        </a:spcAft>
        <a:buClr>
          <a:srgbClr val="A28E6A"/>
        </a:buClr>
        <a:buChar char="o"/>
        <a:defRPr sz="2000">
          <a:solidFill>
            <a:schemeClr val="tx1"/>
          </a:solidFill>
          <a:latin typeface="+mn-lt"/>
        </a:defRPr>
      </a:lvl8pPr>
      <a:lvl9pPr marL="3200400" indent="-228600" algn="l" rtl="0" fontAlgn="base">
        <a:spcBef>
          <a:spcPts val="375"/>
        </a:spcBef>
        <a:spcAft>
          <a:spcPct val="0"/>
        </a:spcAft>
        <a:buClr>
          <a:srgbClr val="A28E6A"/>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1"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3322"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Date Placeholder 3"/>
          <p:cNvSpPr>
            <a:spLocks noGrp="1"/>
          </p:cNvSpPr>
          <p:nvPr>
            <p:ph type="dt" sz="half" idx="2"/>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cs typeface="+mn-cs"/>
              </a:defRPr>
            </a:lvl1pPr>
          </a:lstStyle>
          <a:p>
            <a:pPr>
              <a:defRPr/>
            </a:pPr>
            <a:fld id="{53964B71-3261-4BD4-9DFB-A05C3BAF7661}" type="datetimeFigureOut">
              <a:rPr lang="en-US"/>
              <a:pPr>
                <a:defRPr/>
              </a:pPr>
              <a:t>3/4/2013</a:t>
            </a:fld>
            <a:endParaRPr lang="en-US"/>
          </a:p>
        </p:txBody>
      </p:sp>
      <p:sp>
        <p:nvSpPr>
          <p:cNvPr id="18" name="Footer Placeholder 4"/>
          <p:cNvSpPr>
            <a:spLocks noGrp="1"/>
          </p:cNvSpPr>
          <p:nvPr>
            <p:ph type="ftr" sz="quarter" idx="3"/>
          </p:nvPr>
        </p:nvSpPr>
        <p:spPr>
          <a:xfrm>
            <a:off x="800100" y="6172200"/>
            <a:ext cx="4000500" cy="457200"/>
          </a:xfrm>
          <a:prstGeom prst="rect">
            <a:avLst/>
          </a:prstGeom>
        </p:spPr>
        <p:txBody>
          <a:bodyPr anchor="ctr" anchorCtr="0"/>
          <a:lstStyle>
            <a:lvl1pPr fontAlgn="auto">
              <a:spcBef>
                <a:spcPts val="0"/>
              </a:spcBef>
              <a:spcAft>
                <a:spcPts val="0"/>
              </a:spcAft>
              <a:defRPr sz="1400">
                <a:solidFill>
                  <a:schemeClr val="tx2"/>
                </a:solidFill>
                <a:latin typeface="+mn-lt"/>
                <a:cs typeface="+mn-cs"/>
              </a:defRPr>
            </a:lvl1pPr>
          </a:lstStyle>
          <a:p>
            <a:pPr>
              <a:defRPr/>
            </a:pPr>
            <a:endParaRPr lang="en-US"/>
          </a:p>
        </p:txBody>
      </p:sp>
      <p:sp>
        <p:nvSpPr>
          <p:cNvPr id="19" name="Slide Number Placeholder 5"/>
          <p:cNvSpPr>
            <a:spLocks noGrp="1"/>
          </p:cNvSpPr>
          <p:nvPr>
            <p:ph type="sldNum" sz="quarter" idx="4"/>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E94B02CA-7F6A-47C6-9E1C-C22E9EBE16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 id="2147483690" r:id="rId12"/>
    <p:sldLayoutId id="2147483678"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a:solidFill>
            <a:schemeClr val="tx1"/>
          </a:solidFill>
          <a:latin typeface="+mn-lt"/>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a:solidFill>
            <a:schemeClr val="tx1"/>
          </a:solidFill>
          <a:latin typeface="+mn-lt"/>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a:solidFill>
            <a:schemeClr val="tx1"/>
          </a:solidFill>
          <a:latin typeface="+mn-lt"/>
        </a:defRPr>
      </a:lvl4pPr>
      <a:lvl5pPr marL="1371600" indent="-228600" algn="l" rtl="0" eaLnBrk="0" fontAlgn="base" hangingPunct="0">
        <a:spcBef>
          <a:spcPts val="375"/>
        </a:spcBef>
        <a:spcAft>
          <a:spcPct val="0"/>
        </a:spcAft>
        <a:buClr>
          <a:srgbClr val="A28E6A"/>
        </a:buClr>
        <a:buChar char="o"/>
        <a:defRPr sz="2000">
          <a:solidFill>
            <a:schemeClr val="tx1"/>
          </a:solidFill>
          <a:latin typeface="+mn-lt"/>
        </a:defRPr>
      </a:lvl5pPr>
      <a:lvl6pPr marL="1828800" indent="-228600" algn="l" rtl="0" fontAlgn="base">
        <a:spcBef>
          <a:spcPts val="375"/>
        </a:spcBef>
        <a:spcAft>
          <a:spcPct val="0"/>
        </a:spcAft>
        <a:buClr>
          <a:srgbClr val="A28E6A"/>
        </a:buClr>
        <a:buChar char="o"/>
        <a:defRPr sz="2000">
          <a:solidFill>
            <a:schemeClr val="tx1"/>
          </a:solidFill>
          <a:latin typeface="+mn-lt"/>
        </a:defRPr>
      </a:lvl6pPr>
      <a:lvl7pPr marL="2286000" indent="-228600" algn="l" rtl="0" fontAlgn="base">
        <a:spcBef>
          <a:spcPts val="375"/>
        </a:spcBef>
        <a:spcAft>
          <a:spcPct val="0"/>
        </a:spcAft>
        <a:buClr>
          <a:srgbClr val="A28E6A"/>
        </a:buClr>
        <a:buChar char="o"/>
        <a:defRPr sz="2000">
          <a:solidFill>
            <a:schemeClr val="tx1"/>
          </a:solidFill>
          <a:latin typeface="+mn-lt"/>
        </a:defRPr>
      </a:lvl7pPr>
      <a:lvl8pPr marL="2743200" indent="-228600" algn="l" rtl="0" fontAlgn="base">
        <a:spcBef>
          <a:spcPts val="375"/>
        </a:spcBef>
        <a:spcAft>
          <a:spcPct val="0"/>
        </a:spcAft>
        <a:buClr>
          <a:srgbClr val="A28E6A"/>
        </a:buClr>
        <a:buChar char="o"/>
        <a:defRPr sz="2000">
          <a:solidFill>
            <a:schemeClr val="tx1"/>
          </a:solidFill>
          <a:latin typeface="+mn-lt"/>
        </a:defRPr>
      </a:lvl8pPr>
      <a:lvl9pPr marL="3200400" indent="-228600" algn="l" rtl="0" fontAlgn="base">
        <a:spcBef>
          <a:spcPts val="375"/>
        </a:spcBef>
        <a:spcAft>
          <a:spcPct val="0"/>
        </a:spcAft>
        <a:buClr>
          <a:srgbClr val="A28E6A"/>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slide" Target="slide40.xml"/><Relationship Id="rId17" Type="http://schemas.openxmlformats.org/officeDocument/2006/relationships/image" Target="../media/image9.pn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6.png"/><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slide" Target="slide22.xml"/><Relationship Id="rId4" Type="http://schemas.openxmlformats.org/officeDocument/2006/relationships/slide" Target="slide53.xml"/><Relationship Id="rId9" Type="http://schemas.openxmlformats.org/officeDocument/2006/relationships/image" Target="../media/image5.wmf"/><Relationship Id="rId14" Type="http://schemas.openxmlformats.org/officeDocument/2006/relationships/slide" Target="slide45.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b/b9/2010_census_reapportionment.jpg"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microsoft.com/office/2007/relationships/diagramDrawing" Target="../diagrams/drawing4.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image" Target="../media/image19.jpe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n.wikipedia.org/wiki/File:ElectoralCollege1932.svg" TargetMode="Externa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n.wikipedia.org/wiki/File:ElectoralCollege1984.svg" TargetMode="Externa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gif"/><Relationship Id="rId4" Type="http://schemas.openxmlformats.org/officeDocument/2006/relationships/image" Target="../media/image43.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hyperlink" Target="http://www.usconstitution.net/glossary.html" TargetMode="Externa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9.xml.rels><?xml version="1.0" encoding="UTF-8" standalone="yes"?>
<Relationships xmlns="http://schemas.openxmlformats.org/package/2006/relationships"><Relationship Id="rId2" Type="http://schemas.openxmlformats.org/officeDocument/2006/relationships/hyperlink" Target="http://www.usconstitution.net/glossary.html"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2"/>
          <p:cNvSpPr>
            <a:spLocks noGrp="1"/>
          </p:cNvSpPr>
          <p:nvPr>
            <p:ph type="subTitle" idx="4294967295"/>
          </p:nvPr>
        </p:nvSpPr>
        <p:spPr>
          <a:xfrm>
            <a:off x="1295400" y="3200400"/>
            <a:ext cx="6400800" cy="1601788"/>
          </a:xfrm>
        </p:spPr>
        <p:txBody>
          <a:bodyPr/>
          <a:lstStyle/>
          <a:p>
            <a:pPr marL="0" indent="0" algn="ctr" eaLnBrk="1" hangingPunct="1">
              <a:buFont typeface="Wingdings 2" pitchFamily="18" charset="2"/>
              <a:buNone/>
            </a:pPr>
            <a:r>
              <a:rPr lang="en-US" sz="3200" dirty="0" smtClean="0">
                <a:solidFill>
                  <a:schemeClr val="tx2"/>
                </a:solidFill>
              </a:rPr>
              <a:t>The Three Branches of Government</a:t>
            </a:r>
          </a:p>
        </p:txBody>
      </p:sp>
      <p:sp>
        <p:nvSpPr>
          <p:cNvPr id="27650" name="Title 1"/>
          <p:cNvSpPr>
            <a:spLocks noGrp="1"/>
          </p:cNvSpPr>
          <p:nvPr>
            <p:ph type="ctrTitle" idx="4294967295"/>
          </p:nvPr>
        </p:nvSpPr>
        <p:spPr>
          <a:xfrm>
            <a:off x="457200" y="1506538"/>
            <a:ext cx="8229600" cy="1470025"/>
          </a:xfrm>
        </p:spPr>
        <p:txBody>
          <a:bodyPr anchor="ctr"/>
          <a:lstStyle/>
          <a:p>
            <a:pPr algn="ctr" eaLnBrk="1" hangingPunct="1"/>
            <a:r>
              <a:rPr lang="en-US" sz="5400" dirty="0" smtClean="0">
                <a:solidFill>
                  <a:srgbClr val="FFFFFF"/>
                </a:solidFill>
              </a:rPr>
              <a:t>Civics &amp; Economics</a:t>
            </a:r>
          </a:p>
        </p:txBody>
      </p:sp>
      <p:pic>
        <p:nvPicPr>
          <p:cNvPr id="1026" name="Picture 2" descr="C:\Program Files\Microsoft Office\MEDIA\CAGCAT10\j0301252.wmf">
            <a:hlinkClick r:id="rId2" action="ppaction://hlinksldjump"/>
          </p:cNvPr>
          <p:cNvPicPr preferRelativeResize="0">
            <a:picLocks noChangeArrowheads="1"/>
          </p:cNvPicPr>
          <p:nvPr/>
        </p:nvPicPr>
        <p:blipFill>
          <a:blip r:embed="rId3"/>
          <a:srcRect/>
          <a:stretch>
            <a:fillRect/>
          </a:stretch>
        </p:blipFill>
        <p:spPr bwMode="auto">
          <a:xfrm>
            <a:off x="152400" y="4572000"/>
            <a:ext cx="1143000" cy="914400"/>
          </a:xfrm>
          <a:prstGeom prst="rect">
            <a:avLst/>
          </a:prstGeom>
          <a:noFill/>
          <a:ln w="28575">
            <a:solidFill>
              <a:schemeClr val="tx1">
                <a:lumMod val="95000"/>
                <a:lumOff val="5000"/>
              </a:schemeClr>
            </a:solidFill>
          </a:ln>
        </p:spPr>
      </p:pic>
      <p:pic>
        <p:nvPicPr>
          <p:cNvPr id="27652" name="Picture 3" descr="C:\Program Files\Microsoft Office\MEDIA\CAGCAT10\j0299125.wmf">
            <a:hlinkClick r:id="rId4" action="ppaction://hlinksldjump"/>
          </p:cNvPr>
          <p:cNvPicPr preferRelativeResize="0">
            <a:picLocks noChangeArrowheads="1"/>
          </p:cNvPicPr>
          <p:nvPr/>
        </p:nvPicPr>
        <p:blipFill>
          <a:blip r:embed="rId5"/>
          <a:srcRect/>
          <a:stretch>
            <a:fillRect/>
          </a:stretch>
        </p:blipFill>
        <p:spPr bwMode="auto">
          <a:xfrm>
            <a:off x="7848600" y="4572000"/>
            <a:ext cx="1143000" cy="914400"/>
          </a:xfrm>
          <a:prstGeom prst="rect">
            <a:avLst/>
          </a:prstGeom>
          <a:noFill/>
          <a:ln w="28575">
            <a:solidFill>
              <a:schemeClr val="tx1"/>
            </a:solidFill>
            <a:miter lim="800000"/>
            <a:headEnd/>
            <a:tailEnd/>
          </a:ln>
        </p:spPr>
      </p:pic>
      <p:sp>
        <p:nvSpPr>
          <p:cNvPr id="27653" name="TextBox 5"/>
          <p:cNvSpPr txBox="1">
            <a:spLocks noChangeArrowheads="1"/>
          </p:cNvSpPr>
          <p:nvPr/>
        </p:nvSpPr>
        <p:spPr bwMode="auto">
          <a:xfrm>
            <a:off x="152400" y="5562600"/>
            <a:ext cx="1143000" cy="830263"/>
          </a:xfrm>
          <a:prstGeom prst="rect">
            <a:avLst/>
          </a:prstGeom>
          <a:noFill/>
          <a:ln w="9525">
            <a:noFill/>
            <a:miter lim="800000"/>
            <a:headEnd/>
            <a:tailEnd/>
          </a:ln>
        </p:spPr>
        <p:txBody>
          <a:bodyPr>
            <a:spAutoFit/>
          </a:bodyPr>
          <a:lstStyle/>
          <a:p>
            <a:pPr algn="ctr"/>
            <a:r>
              <a:rPr lang="en-US" sz="1600" b="1">
                <a:latin typeface="Perpetua" pitchFamily="18" charset="0"/>
              </a:rPr>
              <a:t>Unit Notes &amp; Summaries</a:t>
            </a:r>
          </a:p>
        </p:txBody>
      </p:sp>
      <p:sp>
        <p:nvSpPr>
          <p:cNvPr id="27654" name="TextBox 6"/>
          <p:cNvSpPr txBox="1">
            <a:spLocks noChangeArrowheads="1"/>
          </p:cNvSpPr>
          <p:nvPr/>
        </p:nvSpPr>
        <p:spPr bwMode="auto">
          <a:xfrm>
            <a:off x="7848600" y="5562600"/>
            <a:ext cx="1143000" cy="830263"/>
          </a:xfrm>
          <a:prstGeom prst="rect">
            <a:avLst/>
          </a:prstGeom>
          <a:noFill/>
          <a:ln w="9525">
            <a:noFill/>
            <a:miter lim="800000"/>
            <a:headEnd/>
            <a:tailEnd/>
          </a:ln>
        </p:spPr>
        <p:txBody>
          <a:bodyPr>
            <a:spAutoFit/>
          </a:bodyPr>
          <a:lstStyle/>
          <a:p>
            <a:pPr algn="ctr"/>
            <a:r>
              <a:rPr lang="en-US" sz="1600" b="1">
                <a:latin typeface="Perpetua" pitchFamily="18" charset="0"/>
              </a:rPr>
              <a:t>Unit Testing &amp; Analysis</a:t>
            </a:r>
          </a:p>
        </p:txBody>
      </p:sp>
      <p:pic>
        <p:nvPicPr>
          <p:cNvPr id="27655" name="Picture 4" descr="C:\Users\wlhsstudent\AppData\Local\Microsoft\Windows\Temporary Internet Files\Content.IE5\UH9Y60QG\MCj01302530000[1].wmf">
            <a:hlinkClick r:id="rId6" action="ppaction://hlinksldjump"/>
          </p:cNvPr>
          <p:cNvPicPr preferRelativeResize="0">
            <a:picLocks noChangeArrowheads="1"/>
          </p:cNvPicPr>
          <p:nvPr/>
        </p:nvPicPr>
        <p:blipFill>
          <a:blip r:embed="rId7"/>
          <a:srcRect/>
          <a:stretch>
            <a:fillRect/>
          </a:stretch>
        </p:blipFill>
        <p:spPr bwMode="auto">
          <a:xfrm>
            <a:off x="2743200" y="4572000"/>
            <a:ext cx="1143000" cy="914400"/>
          </a:xfrm>
          <a:prstGeom prst="rect">
            <a:avLst/>
          </a:prstGeom>
          <a:noFill/>
          <a:ln w="28575">
            <a:solidFill>
              <a:schemeClr val="tx1"/>
            </a:solidFill>
            <a:miter lim="800000"/>
            <a:headEnd/>
            <a:tailEnd/>
          </a:ln>
        </p:spPr>
      </p:pic>
      <p:sp>
        <p:nvSpPr>
          <p:cNvPr id="27656" name="TextBox 8"/>
          <p:cNvSpPr txBox="1">
            <a:spLocks noChangeArrowheads="1"/>
          </p:cNvSpPr>
          <p:nvPr/>
        </p:nvSpPr>
        <p:spPr bwMode="auto">
          <a:xfrm>
            <a:off x="2743200" y="5562600"/>
            <a:ext cx="1143000" cy="830263"/>
          </a:xfrm>
          <a:prstGeom prst="rect">
            <a:avLst/>
          </a:prstGeom>
          <a:noFill/>
          <a:ln w="9525">
            <a:noFill/>
            <a:miter lim="800000"/>
            <a:headEnd/>
            <a:tailEnd/>
          </a:ln>
        </p:spPr>
        <p:txBody>
          <a:bodyPr>
            <a:spAutoFit/>
          </a:bodyPr>
          <a:lstStyle/>
          <a:p>
            <a:pPr algn="ctr"/>
            <a:r>
              <a:rPr lang="en-US" sz="1600" b="1">
                <a:latin typeface="Perpetua" pitchFamily="18" charset="0"/>
              </a:rPr>
              <a:t>Unit Graphs &amp; Models</a:t>
            </a:r>
          </a:p>
        </p:txBody>
      </p:sp>
      <p:pic>
        <p:nvPicPr>
          <p:cNvPr id="27657" name="Picture 5" descr="C:\Program Files\Microsoft Office\MEDIA\CAGCAT10\j0217698.wmf">
            <a:hlinkClick r:id="rId8" action="ppaction://hlinksldjump"/>
          </p:cNvPr>
          <p:cNvPicPr preferRelativeResize="0">
            <a:picLocks noChangeArrowheads="1"/>
          </p:cNvPicPr>
          <p:nvPr/>
        </p:nvPicPr>
        <p:blipFill>
          <a:blip r:embed="rId9"/>
          <a:srcRect/>
          <a:stretch>
            <a:fillRect/>
          </a:stretch>
        </p:blipFill>
        <p:spPr bwMode="auto">
          <a:xfrm>
            <a:off x="1447800" y="4572000"/>
            <a:ext cx="1143000" cy="914400"/>
          </a:xfrm>
          <a:prstGeom prst="rect">
            <a:avLst/>
          </a:prstGeom>
          <a:noFill/>
          <a:ln w="28575">
            <a:solidFill>
              <a:schemeClr val="tx1"/>
            </a:solidFill>
            <a:miter lim="800000"/>
            <a:headEnd/>
            <a:tailEnd/>
          </a:ln>
        </p:spPr>
      </p:pic>
      <p:sp>
        <p:nvSpPr>
          <p:cNvPr id="27658" name="TextBox 10"/>
          <p:cNvSpPr txBox="1">
            <a:spLocks noChangeArrowheads="1"/>
          </p:cNvSpPr>
          <p:nvPr/>
        </p:nvSpPr>
        <p:spPr bwMode="auto">
          <a:xfrm>
            <a:off x="1447800" y="5562600"/>
            <a:ext cx="1143000" cy="830263"/>
          </a:xfrm>
          <a:prstGeom prst="rect">
            <a:avLst/>
          </a:prstGeom>
          <a:noFill/>
          <a:ln w="9525">
            <a:noFill/>
            <a:miter lim="800000"/>
            <a:headEnd/>
            <a:tailEnd/>
          </a:ln>
        </p:spPr>
        <p:txBody>
          <a:bodyPr>
            <a:spAutoFit/>
          </a:bodyPr>
          <a:lstStyle/>
          <a:p>
            <a:pPr algn="ctr"/>
            <a:r>
              <a:rPr lang="en-US" sz="1600" b="1">
                <a:latin typeface="Perpetua" pitchFamily="18" charset="0"/>
              </a:rPr>
              <a:t>Unit Compare &amp; Contrast</a:t>
            </a:r>
          </a:p>
        </p:txBody>
      </p:sp>
      <p:pic>
        <p:nvPicPr>
          <p:cNvPr id="27659" name="Picture 6" descr="C:\Users\wlhsstudent\AppData\Local\Microsoft\Windows\Temporary Internet Files\Content.IE5\LR2XCIZI\MCj04398190000[1].png">
            <a:hlinkClick r:id="rId10" action="ppaction://hlinksldjump"/>
          </p:cNvPr>
          <p:cNvPicPr preferRelativeResize="0">
            <a:picLocks noChangeArrowheads="1"/>
          </p:cNvPicPr>
          <p:nvPr/>
        </p:nvPicPr>
        <p:blipFill>
          <a:blip r:embed="rId11"/>
          <a:srcRect/>
          <a:stretch>
            <a:fillRect/>
          </a:stretch>
        </p:blipFill>
        <p:spPr bwMode="auto">
          <a:xfrm>
            <a:off x="6553200" y="4572000"/>
            <a:ext cx="1143000" cy="914400"/>
          </a:xfrm>
          <a:prstGeom prst="rect">
            <a:avLst/>
          </a:prstGeom>
          <a:noFill/>
          <a:ln w="28575">
            <a:solidFill>
              <a:schemeClr val="tx1"/>
            </a:solidFill>
            <a:miter lim="800000"/>
            <a:headEnd/>
            <a:tailEnd/>
          </a:ln>
        </p:spPr>
      </p:pic>
      <p:sp>
        <p:nvSpPr>
          <p:cNvPr id="27660" name="TextBox 12"/>
          <p:cNvSpPr txBox="1">
            <a:spLocks noChangeArrowheads="1"/>
          </p:cNvSpPr>
          <p:nvPr/>
        </p:nvSpPr>
        <p:spPr bwMode="auto">
          <a:xfrm>
            <a:off x="6553200" y="5562600"/>
            <a:ext cx="1143000" cy="825500"/>
          </a:xfrm>
          <a:prstGeom prst="rect">
            <a:avLst/>
          </a:prstGeom>
          <a:noFill/>
          <a:ln w="9525">
            <a:noFill/>
            <a:miter lim="800000"/>
            <a:headEnd/>
            <a:tailEnd/>
          </a:ln>
        </p:spPr>
        <p:txBody>
          <a:bodyPr>
            <a:spAutoFit/>
          </a:bodyPr>
          <a:lstStyle/>
          <a:p>
            <a:pPr algn="ctr"/>
            <a:r>
              <a:rPr lang="en-US" sz="1600" b="1">
                <a:latin typeface="Perpetua" pitchFamily="18" charset="0"/>
              </a:rPr>
              <a:t>Unit Classwork &amp; Practice</a:t>
            </a:r>
          </a:p>
        </p:txBody>
      </p:sp>
      <p:pic>
        <p:nvPicPr>
          <p:cNvPr id="27661" name="Picture 7" descr="C:\Users\wlhsstudent\AppData\Local\Microsoft\Windows\Temporary Internet Files\Content.IE5\6UK2S6FH\MCj04361610000[1].wmf">
            <a:hlinkClick r:id="rId12" action="ppaction://hlinksldjump"/>
          </p:cNvPr>
          <p:cNvPicPr preferRelativeResize="0">
            <a:picLocks noChangeArrowheads="1"/>
          </p:cNvPicPr>
          <p:nvPr/>
        </p:nvPicPr>
        <p:blipFill>
          <a:blip r:embed="rId13"/>
          <a:srcRect/>
          <a:stretch>
            <a:fillRect/>
          </a:stretch>
        </p:blipFill>
        <p:spPr bwMode="auto">
          <a:xfrm>
            <a:off x="4038600" y="4572000"/>
            <a:ext cx="1143000" cy="914400"/>
          </a:xfrm>
          <a:prstGeom prst="rect">
            <a:avLst/>
          </a:prstGeom>
          <a:noFill/>
          <a:ln w="28575">
            <a:solidFill>
              <a:schemeClr val="tx1"/>
            </a:solidFill>
            <a:miter lim="800000"/>
            <a:headEnd/>
            <a:tailEnd/>
          </a:ln>
        </p:spPr>
      </p:pic>
      <p:sp>
        <p:nvSpPr>
          <p:cNvPr id="27662" name="TextBox 14"/>
          <p:cNvSpPr txBox="1">
            <a:spLocks noChangeArrowheads="1"/>
          </p:cNvSpPr>
          <p:nvPr/>
        </p:nvSpPr>
        <p:spPr bwMode="auto">
          <a:xfrm>
            <a:off x="4038600" y="5562600"/>
            <a:ext cx="1143000" cy="830263"/>
          </a:xfrm>
          <a:prstGeom prst="rect">
            <a:avLst/>
          </a:prstGeom>
          <a:noFill/>
          <a:ln w="9525">
            <a:noFill/>
            <a:miter lim="800000"/>
            <a:headEnd/>
            <a:tailEnd/>
          </a:ln>
        </p:spPr>
        <p:txBody>
          <a:bodyPr>
            <a:spAutoFit/>
          </a:bodyPr>
          <a:lstStyle/>
          <a:p>
            <a:pPr algn="ctr"/>
            <a:r>
              <a:rPr lang="en-US" sz="1600" b="1">
                <a:latin typeface="Perpetua" pitchFamily="18" charset="0"/>
              </a:rPr>
              <a:t>Unit Group Activities</a:t>
            </a:r>
          </a:p>
        </p:txBody>
      </p:sp>
      <p:pic>
        <p:nvPicPr>
          <p:cNvPr id="27663" name="Picture 9" descr="C:\Program Files\Microsoft Office\MEDIA\CAGCAT10\j0195812.wmf">
            <a:hlinkClick r:id="rId14" action="ppaction://hlinksldjump"/>
          </p:cNvPr>
          <p:cNvPicPr preferRelativeResize="0">
            <a:picLocks noChangeArrowheads="1"/>
          </p:cNvPicPr>
          <p:nvPr/>
        </p:nvPicPr>
        <p:blipFill>
          <a:blip r:embed="rId15"/>
          <a:srcRect/>
          <a:stretch>
            <a:fillRect/>
          </a:stretch>
        </p:blipFill>
        <p:spPr bwMode="auto">
          <a:xfrm>
            <a:off x="5334000" y="4572000"/>
            <a:ext cx="1050925" cy="914400"/>
          </a:xfrm>
          <a:prstGeom prst="rect">
            <a:avLst/>
          </a:prstGeom>
          <a:noFill/>
          <a:ln w="28575">
            <a:solidFill>
              <a:schemeClr val="tx1"/>
            </a:solidFill>
            <a:miter lim="800000"/>
            <a:headEnd/>
            <a:tailEnd/>
          </a:ln>
        </p:spPr>
      </p:pic>
      <p:sp>
        <p:nvSpPr>
          <p:cNvPr id="27664" name="TextBox 17"/>
          <p:cNvSpPr txBox="1">
            <a:spLocks noChangeArrowheads="1"/>
          </p:cNvSpPr>
          <p:nvPr/>
        </p:nvSpPr>
        <p:spPr bwMode="auto">
          <a:xfrm>
            <a:off x="5257800" y="5562600"/>
            <a:ext cx="1143000" cy="584200"/>
          </a:xfrm>
          <a:prstGeom prst="rect">
            <a:avLst/>
          </a:prstGeom>
          <a:noFill/>
          <a:ln w="9525">
            <a:noFill/>
            <a:miter lim="800000"/>
            <a:headEnd/>
            <a:tailEnd/>
          </a:ln>
        </p:spPr>
        <p:txBody>
          <a:bodyPr>
            <a:spAutoFit/>
          </a:bodyPr>
          <a:lstStyle/>
          <a:p>
            <a:pPr algn="ctr"/>
            <a:r>
              <a:rPr lang="en-US" sz="1600" b="1">
                <a:latin typeface="Perpetua" pitchFamily="18" charset="0"/>
              </a:rPr>
              <a:t>Unit Organizers </a:t>
            </a:r>
          </a:p>
        </p:txBody>
      </p:sp>
      <p:pic>
        <p:nvPicPr>
          <p:cNvPr id="27665" name="Picture 10" descr="C:\Users\wlhsstudent\AppData\Local\Microsoft\Windows\Temporary Internet Files\Content.IE5\UH9Y60QG\MCj04395920000[1].png">
            <a:hlinkClick r:id="rId16" action="ppaction://hlinksldjump"/>
          </p:cNvPr>
          <p:cNvPicPr preferRelativeResize="0">
            <a:picLocks noChangeArrowheads="1"/>
          </p:cNvPicPr>
          <p:nvPr/>
        </p:nvPicPr>
        <p:blipFill>
          <a:blip r:embed="rId17"/>
          <a:srcRect/>
          <a:stretch>
            <a:fillRect/>
          </a:stretch>
        </p:blipFill>
        <p:spPr bwMode="auto">
          <a:xfrm>
            <a:off x="7848600" y="152400"/>
            <a:ext cx="1143000" cy="914400"/>
          </a:xfrm>
          <a:prstGeom prst="rect">
            <a:avLst/>
          </a:prstGeom>
          <a:noFill/>
          <a:ln w="28575">
            <a:solidFill>
              <a:schemeClr val="tx1"/>
            </a:solidFill>
            <a:miter lim="800000"/>
            <a:headEnd/>
            <a:tailEnd/>
          </a:ln>
        </p:spPr>
      </p:pic>
      <p:sp>
        <p:nvSpPr>
          <p:cNvPr id="27666" name="TextBox 19"/>
          <p:cNvSpPr txBox="1">
            <a:spLocks noChangeArrowheads="1"/>
          </p:cNvSpPr>
          <p:nvPr/>
        </p:nvSpPr>
        <p:spPr bwMode="auto">
          <a:xfrm>
            <a:off x="7620000" y="1066800"/>
            <a:ext cx="1524000" cy="338138"/>
          </a:xfrm>
          <a:prstGeom prst="rect">
            <a:avLst/>
          </a:prstGeom>
          <a:noFill/>
          <a:ln w="9525">
            <a:noFill/>
            <a:miter lim="800000"/>
            <a:headEnd/>
            <a:tailEnd/>
          </a:ln>
        </p:spPr>
        <p:txBody>
          <a:bodyPr>
            <a:spAutoFit/>
          </a:bodyPr>
          <a:lstStyle/>
          <a:p>
            <a:pPr algn="ctr"/>
            <a:r>
              <a:rPr lang="en-US" sz="1600" b="1">
                <a:latin typeface="Perpetua" pitchFamily="18" charset="0"/>
              </a:rPr>
              <a:t>Unit Objective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Senate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Rep.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8" name="Rectangle 34"/>
          <p:cNvSpPr>
            <a:spLocks noChangeArrowheads="1"/>
          </p:cNvSpPr>
          <p:nvPr/>
        </p:nvSpPr>
        <p:spPr bwMode="auto">
          <a:xfrm>
            <a:off x="1295400" y="4648200"/>
            <a:ext cx="2362200" cy="1981200"/>
          </a:xfrm>
          <a:prstGeom prst="rect">
            <a:avLst/>
          </a:prstGeom>
          <a:solidFill>
            <a:schemeClr val="bg1"/>
          </a:solidFill>
          <a:ln w="25400">
            <a:solidFill>
              <a:schemeClr val="tx1"/>
            </a:solidFill>
            <a:miter lim="800000"/>
            <a:headEnd/>
            <a:tailEnd/>
          </a:ln>
          <a:effectLst/>
        </p:spPr>
        <p:txBody>
          <a:bodyPr wrap="none" anchor="ctr"/>
          <a:lstStyle/>
          <a:p>
            <a:pPr algn="ctr">
              <a:buFontTx/>
              <a:buChar char="•"/>
            </a:pPr>
            <a:r>
              <a:rPr lang="en-US" sz="1600"/>
              <a:t>25 years old</a:t>
            </a:r>
          </a:p>
          <a:p>
            <a:pPr algn="ctr">
              <a:buFontTx/>
              <a:buChar char="•"/>
            </a:pPr>
            <a:r>
              <a:rPr lang="en-US" sz="1600"/>
              <a:t>Citizen for 7 years</a:t>
            </a:r>
          </a:p>
          <a:p>
            <a:pPr algn="ctr">
              <a:buFontTx/>
              <a:buChar char="•"/>
            </a:pPr>
            <a:r>
              <a:rPr lang="en-US" sz="1600"/>
              <a:t>Resident of the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17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0 0  L 0.25 -0.33333  E" pathEditMode="relative" ptsTypes="">
                                      <p:cBhvr>
                                        <p:cTn id="10" dur="2000" fill="hold"/>
                                        <p:tgtEl>
                                          <p:spTgt spid="3177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317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8" grpId="0" animBg="1"/>
      <p:bldP spid="31778" grpId="1" animBg="1"/>
      <p:bldP spid="3177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5062" name="Rectangle 6"/>
          <p:cNvSpPr>
            <a:spLocks noChangeArrowheads="1"/>
          </p:cNvSpPr>
          <p:nvPr/>
        </p:nvSpPr>
        <p:spPr bwMode="auto">
          <a:xfrm>
            <a:off x="0" y="2819400"/>
            <a:ext cx="8077200" cy="304800"/>
          </a:xfrm>
          <a:prstGeom prst="rect">
            <a:avLst/>
          </a:prstGeom>
          <a:noFill/>
          <a:ln w="38100">
            <a:solidFill>
              <a:srgbClr val="FF0000"/>
            </a:solidFill>
            <a:miter lim="800000"/>
            <a:headEnd/>
            <a:tailEnd/>
          </a:ln>
          <a:effectLst/>
        </p:spPr>
        <p:txBody>
          <a:bodyPr wrap="none" anchor="ctr"/>
          <a:lstStyle/>
          <a:p>
            <a:endParaRPr lang="en-US"/>
          </a:p>
        </p:txBody>
      </p:sp>
      <p:sp>
        <p:nvSpPr>
          <p:cNvPr id="45063" name="AutoShape 7"/>
          <p:cNvSpPr>
            <a:spLocks/>
          </p:cNvSpPr>
          <p:nvPr/>
        </p:nvSpPr>
        <p:spPr bwMode="auto">
          <a:xfrm>
            <a:off x="3276600" y="4038600"/>
            <a:ext cx="5410200" cy="2667000"/>
          </a:xfrm>
          <a:prstGeom prst="borderCallout2">
            <a:avLst>
              <a:gd name="adj1" fmla="val 4287"/>
              <a:gd name="adj2" fmla="val -1407"/>
              <a:gd name="adj3" fmla="val 4287"/>
              <a:gd name="adj4" fmla="val -7630"/>
              <a:gd name="adj5" fmla="val -35236"/>
              <a:gd name="adj6" fmla="val -29958"/>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2 Clause 1</a:t>
            </a:r>
            <a:endParaRPr lang="en-US" dirty="0"/>
          </a:p>
          <a:p>
            <a:pPr algn="ctr"/>
            <a:endParaRPr lang="en-US" dirty="0"/>
          </a:p>
          <a:p>
            <a:pPr algn="ctr"/>
            <a:r>
              <a:rPr lang="en-US" dirty="0"/>
              <a:t>“The House of Representatives shall be composed shall be composed of members chosen </a:t>
            </a:r>
            <a:r>
              <a:rPr lang="en-US" b="1" i="1" dirty="0"/>
              <a:t>every second</a:t>
            </a:r>
            <a:r>
              <a:rPr lang="en-US" dirty="0"/>
              <a:t> year by the people of the several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5063"/>
                                        </p:tgtEl>
                                      </p:cBhvr>
                                    </p:animEffect>
                                    <p:set>
                                      <p:cBhvr>
                                        <p:cTn id="15" dur="1" fill="hold">
                                          <p:stCondLst>
                                            <p:cond delay="499"/>
                                          </p:stCondLst>
                                        </p:cTn>
                                        <p:tgtEl>
                                          <p:spTgt spid="450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3" grpId="0" animBg="1"/>
      <p:bldP spid="4506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13" name="Rectangle 33"/>
          <p:cNvSpPr>
            <a:spLocks noChangeArrowheads="1"/>
          </p:cNvSpPr>
          <p:nvPr/>
        </p:nvSpPr>
        <p:spPr bwMode="auto">
          <a:xfrm>
            <a:off x="3581400" y="4724400"/>
            <a:ext cx="1295400" cy="1905000"/>
          </a:xfrm>
          <a:prstGeom prst="rect">
            <a:avLst/>
          </a:prstGeom>
          <a:solidFill>
            <a:schemeClr val="bg1"/>
          </a:solidFill>
          <a:ln w="25400">
            <a:solidFill>
              <a:schemeClr val="tx1"/>
            </a:solidFill>
            <a:miter lim="800000"/>
            <a:headEnd/>
            <a:tailEnd/>
          </a:ln>
          <a:effectLst/>
        </p:spPr>
        <p:txBody>
          <a:bodyPr wrap="none" anchor="ctr"/>
          <a:lstStyle/>
          <a:p>
            <a:pPr algn="ctr"/>
            <a:r>
              <a:rPr lang="en-US"/>
              <a:t>2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6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0.00417 -0.08889 L 0.09583 -0.37778 " pathEditMode="relative" rAng="0" ptsTypes="AA">
                                      <p:cBhvr>
                                        <p:cTn id="10" dur="2000" fill="hold"/>
                                        <p:tgtEl>
                                          <p:spTgt spid="46113"/>
                                        </p:tgtEl>
                                        <p:attrNameLst>
                                          <p:attrName>ppt_x</p:attrName>
                                          <p:attrName>ppt_y</p:attrName>
                                        </p:attrNameLst>
                                      </p:cBhvr>
                                      <p:rCtr x="46" y="-144"/>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461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3" grpId="0" animBg="1"/>
      <p:bldP spid="46113" grpId="1" animBg="1"/>
      <p:bldP spid="46113"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endParaRPr lang="en-US" dirty="0" smtClean="0"/>
          </a:p>
        </p:txBody>
      </p:sp>
      <p:sp>
        <p:nvSpPr>
          <p:cNvPr id="51203" name="Rectangle 3"/>
          <p:cNvSpPr>
            <a:spLocks noGrp="1"/>
          </p:cNvSpPr>
          <p:nvPr>
            <p:ph type="body" idx="4294967295"/>
          </p:nvPr>
        </p:nvSpPr>
        <p:spPr/>
        <p:txBody>
          <a:bodyPr/>
          <a:lstStyle/>
          <a:p>
            <a:endParaRPr lang="en-US" smtClean="0"/>
          </a:p>
        </p:txBody>
      </p:sp>
      <p:pic>
        <p:nvPicPr>
          <p:cNvPr id="51204"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05" name="AutoShape 5"/>
          <p:cNvSpPr>
            <a:spLocks noChangeArrowheads="1"/>
          </p:cNvSpPr>
          <p:nvPr/>
        </p:nvSpPr>
        <p:spPr bwMode="auto">
          <a:xfrm>
            <a:off x="2286000" y="1219200"/>
            <a:ext cx="4495800" cy="4572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9" name="Rectangle 33"/>
          <p:cNvSpPr>
            <a:spLocks noChangeArrowheads="1"/>
          </p:cNvSpPr>
          <p:nvPr/>
        </p:nvSpPr>
        <p:spPr bwMode="auto">
          <a:xfrm>
            <a:off x="4876800" y="4724400"/>
            <a:ext cx="1143000" cy="1905000"/>
          </a:xfrm>
          <a:prstGeom prst="rect">
            <a:avLst/>
          </a:prstGeom>
          <a:solidFill>
            <a:schemeClr val="bg1"/>
          </a:solidFill>
          <a:ln w="25400">
            <a:solidFill>
              <a:schemeClr val="tx1"/>
            </a:solidFill>
            <a:miter lim="800000"/>
            <a:headEnd/>
            <a:tailEnd/>
          </a:ln>
          <a:effectLst/>
        </p:spPr>
        <p:txBody>
          <a:bodyPr wrap="none" anchor="ctr"/>
          <a:lstStyle/>
          <a:p>
            <a:pPr algn="ctr"/>
            <a:r>
              <a:rPr lang="en-US"/>
              <a:t>No Limits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50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2" nodeType="clickEffect">
                                  <p:stCondLst>
                                    <p:cond delay="0"/>
                                  </p:stCondLst>
                                  <p:childTnLst>
                                    <p:animMotion origin="layout" path="M -0.02083 -0.08334 L -0.09583 -0.32778 " pathEditMode="relative" rAng="0" ptsTypes="AA">
                                      <p:cBhvr>
                                        <p:cTn id="10" dur="2000" fill="hold"/>
                                        <p:tgtEl>
                                          <p:spTgt spid="50209"/>
                                        </p:tgtEl>
                                        <p:attrNameLst>
                                          <p:attrName>ppt_x</p:attrName>
                                          <p:attrName>ppt_y</p:attrName>
                                        </p:attrNameLst>
                                      </p:cBhvr>
                                      <p:rCtr x="-38" y="-122"/>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3" nodeType="clickEffect">
                                  <p:stCondLst>
                                    <p:cond delay="0"/>
                                  </p:stCondLst>
                                  <p:childTnLst>
                                    <p:animScale>
                                      <p:cBhvr>
                                        <p:cTn id="14" dur="2000" fill="hold"/>
                                        <p:tgtEl>
                                          <p:spTgt spid="5020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9" grpId="2" animBg="1"/>
      <p:bldP spid="50209" grpId="3" animBg="1"/>
      <p:bldP spid="50209" grpId="4"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endParaRPr lang="en-US" dirty="0" smtClean="0"/>
          </a:p>
        </p:txBody>
      </p:sp>
      <p:sp>
        <p:nvSpPr>
          <p:cNvPr id="53251" name="Rectangle 3"/>
          <p:cNvSpPr>
            <a:spLocks noGrp="1"/>
          </p:cNvSpPr>
          <p:nvPr>
            <p:ph type="body" idx="4294967295"/>
          </p:nvPr>
        </p:nvSpPr>
        <p:spPr/>
        <p:txBody>
          <a:bodyPr/>
          <a:lstStyle/>
          <a:p>
            <a:endParaRPr lang="en-US" smtClean="0"/>
          </a:p>
        </p:txBody>
      </p:sp>
      <p:pic>
        <p:nvPicPr>
          <p:cNvPr id="53252"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3253" name="Rectangle 5"/>
          <p:cNvSpPr>
            <a:spLocks noChangeArrowheads="1"/>
          </p:cNvSpPr>
          <p:nvPr/>
        </p:nvSpPr>
        <p:spPr bwMode="auto">
          <a:xfrm>
            <a:off x="304800" y="4495800"/>
            <a:ext cx="8077200" cy="152400"/>
          </a:xfrm>
          <a:prstGeom prst="rect">
            <a:avLst/>
          </a:prstGeom>
          <a:noFill/>
          <a:ln w="38100">
            <a:solidFill>
              <a:srgbClr val="FF0000"/>
            </a:solidFill>
            <a:miter lim="800000"/>
            <a:headEnd/>
            <a:tailEnd/>
          </a:ln>
          <a:effectLst/>
        </p:spPr>
        <p:txBody>
          <a:bodyPr wrap="none" anchor="ctr"/>
          <a:lstStyle/>
          <a:p>
            <a:endParaRPr lang="en-US"/>
          </a:p>
        </p:txBody>
      </p:sp>
      <p:sp>
        <p:nvSpPr>
          <p:cNvPr id="53254" name="AutoShape 6"/>
          <p:cNvSpPr>
            <a:spLocks/>
          </p:cNvSpPr>
          <p:nvPr/>
        </p:nvSpPr>
        <p:spPr bwMode="auto">
          <a:xfrm>
            <a:off x="3124200" y="2286000"/>
            <a:ext cx="5410200" cy="1371600"/>
          </a:xfrm>
          <a:prstGeom prst="borderCallout2">
            <a:avLst>
              <a:gd name="adj1" fmla="val 8333"/>
              <a:gd name="adj2" fmla="val -1407"/>
              <a:gd name="adj3" fmla="val 8333"/>
              <a:gd name="adj4" fmla="val -5958"/>
              <a:gd name="adj5" fmla="val 159259"/>
              <a:gd name="adj6" fmla="val -22213"/>
            </a:avLst>
          </a:prstGeom>
          <a:solidFill>
            <a:schemeClr val="bg2"/>
          </a:solidFill>
          <a:ln w="22225">
            <a:solidFill>
              <a:srgbClr val="FF0000"/>
            </a:solidFill>
            <a:miter lim="800000"/>
            <a:headEnd/>
            <a:tailEnd/>
          </a:ln>
          <a:effectLst/>
        </p:spPr>
        <p:txBody>
          <a:bodyPr/>
          <a:lstStyle/>
          <a:p>
            <a:pPr algn="ctr"/>
            <a:r>
              <a:rPr lang="en-US"/>
              <a:t>Article 1 Section 2</a:t>
            </a:r>
          </a:p>
          <a:p>
            <a:pPr algn="ctr"/>
            <a:endParaRPr lang="en-US"/>
          </a:p>
          <a:p>
            <a:pPr algn="ctr"/>
            <a:r>
              <a:rPr lang="en-US"/>
              <a:t>“The House of Representatives shall choose their Speaker and other Officers...”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3254"/>
                                        </p:tgtEl>
                                      </p:cBhvr>
                                    </p:animEffect>
                                    <p:set>
                                      <p:cBhvr>
                                        <p:cTn id="15" dur="1" fill="hold">
                                          <p:stCondLst>
                                            <p:cond delay="499"/>
                                          </p:stCondLst>
                                        </p:cTn>
                                        <p:tgtEl>
                                          <p:spTgt spid="53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P spid="5325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smtClean="0">
                          <a:ln>
                            <a:noFill/>
                          </a:ln>
                          <a:solidFill>
                            <a:schemeClr val="tx1"/>
                          </a:solidFill>
                          <a:effectLst/>
                          <a:latin typeface="Times New Roman" pitchFamily="18" charset="0"/>
                          <a:cs typeface="Arial" charset="0"/>
                          <a:hlinkClick r:id="rId2" action="ppaction://hlinksldjump"/>
                        </a:rPr>
                        <a:t>Leaders</a:t>
                      </a:r>
                      <a:endParaRPr kumimoji="0" lang="en-US" sz="2400" b="0" i="0" u="sng"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57" name="Rectangle 33"/>
          <p:cNvSpPr>
            <a:spLocks noChangeArrowheads="1"/>
          </p:cNvSpPr>
          <p:nvPr/>
        </p:nvSpPr>
        <p:spPr bwMode="auto">
          <a:xfrm>
            <a:off x="6019800" y="4724400"/>
            <a:ext cx="1371600" cy="1905000"/>
          </a:xfrm>
          <a:prstGeom prst="rect">
            <a:avLst/>
          </a:prstGeom>
          <a:solidFill>
            <a:schemeClr val="bg1"/>
          </a:solidFill>
          <a:ln w="25400">
            <a:solidFill>
              <a:schemeClr val="tx1"/>
            </a:solidFill>
            <a:miter lim="800000"/>
            <a:headEnd/>
            <a:tailEnd/>
          </a:ln>
          <a:effectLst/>
        </p:spPr>
        <p:txBody>
          <a:bodyPr wrap="none" anchor="ctr"/>
          <a:lstStyle/>
          <a:p>
            <a:pPr algn="ctr"/>
            <a:r>
              <a:rPr lang="en-US"/>
              <a:t>Speaker of </a:t>
            </a:r>
          </a:p>
          <a:p>
            <a:pPr algn="ctr"/>
            <a:r>
              <a:rPr lang="en-US"/>
              <a:t>the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2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2083 -0.08334 L -0.09583 -0.32778 " pathEditMode="relative" rAng="0" ptsTypes="AA">
                                      <p:cBhvr>
                                        <p:cTn id="10" dur="2000" fill="hold"/>
                                        <p:tgtEl>
                                          <p:spTgt spid="52257"/>
                                        </p:tgtEl>
                                        <p:attrNameLst>
                                          <p:attrName>ppt_x</p:attrName>
                                          <p:attrName>ppt_y</p:attrName>
                                        </p:attrNameLst>
                                      </p:cBhvr>
                                      <p:rCtr x="-38" y="-122"/>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522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7" grpId="0" animBg="1"/>
      <p:bldP spid="52257" grpId="1" animBg="1"/>
      <p:bldP spid="52257"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9" name="Rectangle 5"/>
          <p:cNvSpPr>
            <a:spLocks noChangeArrowheads="1"/>
          </p:cNvSpPr>
          <p:nvPr/>
        </p:nvSpPr>
        <p:spPr bwMode="auto">
          <a:xfrm>
            <a:off x="0" y="3810000"/>
            <a:ext cx="8991600" cy="304800"/>
          </a:xfrm>
          <a:prstGeom prst="rect">
            <a:avLst/>
          </a:prstGeom>
          <a:noFill/>
          <a:ln w="38100">
            <a:solidFill>
              <a:srgbClr val="FF0000"/>
            </a:solidFill>
            <a:miter lim="800000"/>
            <a:headEnd/>
            <a:tailEnd/>
          </a:ln>
          <a:effectLst/>
        </p:spPr>
        <p:txBody>
          <a:bodyPr wrap="none" anchor="ctr"/>
          <a:lstStyle/>
          <a:p>
            <a:endParaRPr lang="en-US"/>
          </a:p>
        </p:txBody>
      </p:sp>
      <p:sp>
        <p:nvSpPr>
          <p:cNvPr id="47110" name="AutoShape 6"/>
          <p:cNvSpPr>
            <a:spLocks/>
          </p:cNvSpPr>
          <p:nvPr/>
        </p:nvSpPr>
        <p:spPr bwMode="auto">
          <a:xfrm>
            <a:off x="3200400" y="381000"/>
            <a:ext cx="5410200" cy="1524000"/>
          </a:xfrm>
          <a:prstGeom prst="borderCallout2">
            <a:avLst>
              <a:gd name="adj1" fmla="val 7500"/>
              <a:gd name="adj2" fmla="val -1407"/>
              <a:gd name="adj3" fmla="val 7500"/>
              <a:gd name="adj4" fmla="val -10093"/>
              <a:gd name="adj5" fmla="val 224167"/>
              <a:gd name="adj6" fmla="val -41227"/>
            </a:avLst>
          </a:prstGeom>
          <a:solidFill>
            <a:schemeClr val="bg2"/>
          </a:solidFill>
          <a:ln w="22225">
            <a:solidFill>
              <a:srgbClr val="FF0000"/>
            </a:solidFill>
            <a:miter lim="800000"/>
            <a:headEnd/>
            <a:tailEnd/>
          </a:ln>
          <a:effectLst/>
        </p:spPr>
        <p:txBody>
          <a:bodyPr/>
          <a:lstStyle/>
          <a:p>
            <a:pPr algn="ctr"/>
            <a:r>
              <a:rPr lang="en-US" dirty="0"/>
              <a:t>Article 1 Section 2</a:t>
            </a:r>
          </a:p>
          <a:p>
            <a:pPr algn="ctr"/>
            <a:endParaRPr lang="en-US" dirty="0"/>
          </a:p>
          <a:p>
            <a:pPr algn="ctr"/>
            <a:r>
              <a:rPr lang="en-US" dirty="0"/>
              <a:t>“The number of Representatives shall not exceed </a:t>
            </a:r>
            <a:r>
              <a:rPr lang="en-US" b="1" i="1" dirty="0"/>
              <a:t>one for every</a:t>
            </a:r>
            <a:r>
              <a:rPr lang="en-US" dirty="0"/>
              <a:t> thirty-thousand, but each state shall have at least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7110"/>
                                        </p:tgtEl>
                                      </p:cBhvr>
                                    </p:animEffect>
                                    <p:set>
                                      <p:cBhvr>
                                        <p:cTn id="15" dur="1" fill="hold">
                                          <p:stCondLst>
                                            <p:cond delay="499"/>
                                          </p:stCondLst>
                                        </p:cTn>
                                        <p:tgtEl>
                                          <p:spTgt spid="47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29" name="Rectangle 33"/>
          <p:cNvSpPr>
            <a:spLocks noChangeArrowheads="1"/>
          </p:cNvSpPr>
          <p:nvPr/>
        </p:nvSpPr>
        <p:spPr bwMode="auto">
          <a:xfrm>
            <a:off x="7467600" y="4724400"/>
            <a:ext cx="1524000" cy="1905000"/>
          </a:xfrm>
          <a:prstGeom prst="rect">
            <a:avLst/>
          </a:prstGeom>
          <a:solidFill>
            <a:schemeClr val="bg1"/>
          </a:solidFill>
          <a:ln w="25400">
            <a:solidFill>
              <a:schemeClr val="tx1"/>
            </a:solidFill>
            <a:miter lim="800000"/>
            <a:headEnd/>
            <a:tailEnd/>
          </a:ln>
          <a:effectLst/>
        </p:spPr>
        <p:txBody>
          <a:bodyPr wrap="none" anchor="ctr"/>
          <a:lstStyle/>
          <a:p>
            <a:pPr algn="ctr"/>
            <a:r>
              <a:rPr lang="en-US"/>
              <a:t>Districts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5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6667 -0.12778 L -0.4 -0.35 " pathEditMode="relative" rAng="0" ptsTypes="AA">
                                      <p:cBhvr>
                                        <p:cTn id="10" dur="2000" fill="hold"/>
                                        <p:tgtEl>
                                          <p:spTgt spid="55329"/>
                                        </p:tgtEl>
                                        <p:attrNameLst>
                                          <p:attrName>ppt_x</p:attrName>
                                          <p:attrName>ppt_y</p:attrName>
                                        </p:attrNameLst>
                                      </p:cBhvr>
                                      <p:rCtr x="-167" y="-111"/>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553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9" grpId="0" animBg="1"/>
      <p:bldP spid="55329" grpId="1" animBg="1"/>
      <p:bldP spid="55329"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9" name="Rectangle 5"/>
          <p:cNvSpPr>
            <a:spLocks noChangeArrowheads="1"/>
          </p:cNvSpPr>
          <p:nvPr/>
        </p:nvSpPr>
        <p:spPr bwMode="auto">
          <a:xfrm>
            <a:off x="0" y="3810000"/>
            <a:ext cx="8991600" cy="304800"/>
          </a:xfrm>
          <a:prstGeom prst="rect">
            <a:avLst/>
          </a:prstGeom>
          <a:noFill/>
          <a:ln w="38100">
            <a:solidFill>
              <a:srgbClr val="FF0000"/>
            </a:solidFill>
            <a:miter lim="800000"/>
            <a:headEnd/>
            <a:tailEnd/>
          </a:ln>
          <a:effectLst/>
        </p:spPr>
        <p:txBody>
          <a:bodyPr wrap="none" anchor="ctr"/>
          <a:lstStyle/>
          <a:p>
            <a:endParaRPr lang="en-US"/>
          </a:p>
        </p:txBody>
      </p:sp>
      <p:sp>
        <p:nvSpPr>
          <p:cNvPr id="47110" name="AutoShape 6"/>
          <p:cNvSpPr>
            <a:spLocks/>
          </p:cNvSpPr>
          <p:nvPr/>
        </p:nvSpPr>
        <p:spPr bwMode="auto">
          <a:xfrm>
            <a:off x="3200400" y="381000"/>
            <a:ext cx="5410200" cy="1524000"/>
          </a:xfrm>
          <a:prstGeom prst="borderCallout2">
            <a:avLst>
              <a:gd name="adj1" fmla="val 7500"/>
              <a:gd name="adj2" fmla="val -1407"/>
              <a:gd name="adj3" fmla="val 7500"/>
              <a:gd name="adj4" fmla="val -10093"/>
              <a:gd name="adj5" fmla="val 224167"/>
              <a:gd name="adj6" fmla="val -41227"/>
            </a:avLst>
          </a:prstGeom>
          <a:solidFill>
            <a:schemeClr val="bg2"/>
          </a:solidFill>
          <a:ln w="22225">
            <a:solidFill>
              <a:srgbClr val="FF0000"/>
            </a:solidFill>
            <a:miter lim="800000"/>
            <a:headEnd/>
            <a:tailEnd/>
          </a:ln>
          <a:effectLst/>
        </p:spPr>
        <p:txBody>
          <a:bodyPr/>
          <a:lstStyle/>
          <a:p>
            <a:pPr algn="ctr"/>
            <a:r>
              <a:rPr lang="en-US" dirty="0"/>
              <a:t>Article 1 Section 2</a:t>
            </a:r>
          </a:p>
          <a:p>
            <a:pPr algn="ctr"/>
            <a:endParaRPr lang="en-US" dirty="0"/>
          </a:p>
          <a:p>
            <a:pPr algn="ctr"/>
            <a:r>
              <a:rPr lang="en-US" dirty="0"/>
              <a:t>“The number of Representatives shall not exceed </a:t>
            </a:r>
            <a:r>
              <a:rPr lang="en-US" b="1" i="1" dirty="0"/>
              <a:t>one for every</a:t>
            </a:r>
            <a:r>
              <a:rPr lang="en-US" dirty="0"/>
              <a:t> thirty-thousand, but each state shall have at least one….”</a:t>
            </a:r>
          </a:p>
        </p:txBody>
      </p:sp>
      <p:cxnSp>
        <p:nvCxnSpPr>
          <p:cNvPr id="6" name="Straight Connector 5"/>
          <p:cNvCxnSpPr/>
          <p:nvPr/>
        </p:nvCxnSpPr>
        <p:spPr>
          <a:xfrm>
            <a:off x="5791200" y="1371600"/>
            <a:ext cx="16764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7110"/>
                                        </p:tgtEl>
                                      </p:cBhvr>
                                    </p:animEffect>
                                    <p:set>
                                      <p:cBhvr>
                                        <p:cTn id="15" dur="1" fill="hold">
                                          <p:stCondLst>
                                            <p:cond delay="499"/>
                                          </p:stCondLst>
                                        </p:cTn>
                                        <p:tgtEl>
                                          <p:spTgt spid="47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algn="ctr" eaLnBrk="1" hangingPunct="1"/>
            <a:r>
              <a:rPr lang="en-US" dirty="0" smtClean="0"/>
              <a:t>Unit Objectives</a:t>
            </a:r>
          </a:p>
        </p:txBody>
      </p:sp>
      <p:sp>
        <p:nvSpPr>
          <p:cNvPr id="28674" name="Rectangle 3"/>
          <p:cNvSpPr>
            <a:spLocks noGrp="1"/>
          </p:cNvSpPr>
          <p:nvPr>
            <p:ph type="body" idx="1"/>
          </p:nvPr>
        </p:nvSpPr>
        <p:spPr>
          <a:xfrm>
            <a:off x="304800" y="2514600"/>
            <a:ext cx="8610600" cy="4114800"/>
          </a:xfrm>
        </p:spPr>
        <p:txBody>
          <a:bodyPr/>
          <a:lstStyle/>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2.3 – Explain the limits and authorities of government agencies and public officials</a:t>
            </a:r>
          </a:p>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2.2 – Explain the organization and framework of the three branches of our government</a:t>
            </a:r>
          </a:p>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5.4 – Evaluate the role of debate and compromise in the legislative process</a:t>
            </a:r>
          </a:p>
          <a:p>
            <a:pPr eaLnBrk="1" hangingPunct="1">
              <a:buFont typeface="Wingdings 2" pitchFamily="18" charset="2"/>
              <a:buNone/>
            </a:pP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still used 30,000</a:t>
            </a:r>
            <a:endParaRPr lang="en-US" dirty="0"/>
          </a:p>
        </p:txBody>
      </p:sp>
      <p:sp>
        <p:nvSpPr>
          <p:cNvPr id="4" name="Content Placeholder 3"/>
          <p:cNvSpPr>
            <a:spLocks noGrp="1"/>
          </p:cNvSpPr>
          <p:nvPr>
            <p:ph idx="1"/>
          </p:nvPr>
        </p:nvSpPr>
        <p:spPr/>
        <p:txBody>
          <a:bodyPr/>
          <a:lstStyle/>
          <a:p>
            <a:pPr>
              <a:buNone/>
            </a:pPr>
            <a:endParaRPr lang="en-US" dirty="0" smtClean="0"/>
          </a:p>
          <a:p>
            <a:endParaRPr lang="en-US" dirty="0" smtClean="0"/>
          </a:p>
          <a:p>
            <a:pPr>
              <a:buNone/>
            </a:pPr>
            <a:endParaRPr lang="en-US" dirty="0" smtClean="0"/>
          </a:p>
          <a:p>
            <a:r>
              <a:rPr lang="en-US" dirty="0" smtClean="0"/>
              <a:t>NC  9,752,073 current population </a:t>
            </a:r>
          </a:p>
          <a:p>
            <a:pPr lvl="1"/>
            <a:r>
              <a:rPr lang="en-US" dirty="0" smtClean="0"/>
              <a:t>Divided by 30,000 =  325 reps</a:t>
            </a:r>
          </a:p>
          <a:p>
            <a:pPr>
              <a:buNone/>
            </a:pPr>
            <a:endParaRPr lang="en-US" dirty="0" smtClean="0"/>
          </a:p>
          <a:p>
            <a:r>
              <a:rPr lang="en-US" dirty="0" smtClean="0"/>
              <a:t>California’ current population 38,041,430 </a:t>
            </a:r>
          </a:p>
          <a:p>
            <a:pPr lvl="1"/>
            <a:r>
              <a:rPr lang="en-US" dirty="0" smtClean="0"/>
              <a:t>Divided by 30,000 = 1268 reps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9" name="Rectangle 5"/>
          <p:cNvSpPr>
            <a:spLocks noChangeArrowheads="1"/>
          </p:cNvSpPr>
          <p:nvPr/>
        </p:nvSpPr>
        <p:spPr bwMode="auto">
          <a:xfrm>
            <a:off x="0" y="3810000"/>
            <a:ext cx="8991600" cy="304800"/>
          </a:xfrm>
          <a:prstGeom prst="rect">
            <a:avLst/>
          </a:prstGeom>
          <a:noFill/>
          <a:ln w="38100">
            <a:solidFill>
              <a:srgbClr val="FF0000"/>
            </a:solidFill>
            <a:miter lim="800000"/>
            <a:headEnd/>
            <a:tailEnd/>
          </a:ln>
          <a:effectLst/>
        </p:spPr>
        <p:txBody>
          <a:bodyPr wrap="none" anchor="ctr"/>
          <a:lstStyle/>
          <a:p>
            <a:endParaRPr lang="en-US"/>
          </a:p>
        </p:txBody>
      </p:sp>
      <p:sp>
        <p:nvSpPr>
          <p:cNvPr id="47110" name="AutoShape 6"/>
          <p:cNvSpPr>
            <a:spLocks/>
          </p:cNvSpPr>
          <p:nvPr/>
        </p:nvSpPr>
        <p:spPr bwMode="auto">
          <a:xfrm>
            <a:off x="3200400" y="381000"/>
            <a:ext cx="5410200" cy="1524000"/>
          </a:xfrm>
          <a:prstGeom prst="borderCallout2">
            <a:avLst>
              <a:gd name="adj1" fmla="val 7500"/>
              <a:gd name="adj2" fmla="val -1407"/>
              <a:gd name="adj3" fmla="val 7500"/>
              <a:gd name="adj4" fmla="val -10093"/>
              <a:gd name="adj5" fmla="val 224167"/>
              <a:gd name="adj6" fmla="val -41227"/>
            </a:avLst>
          </a:prstGeom>
          <a:solidFill>
            <a:schemeClr val="bg2"/>
          </a:solidFill>
          <a:ln w="22225">
            <a:solidFill>
              <a:srgbClr val="FF0000"/>
            </a:solidFill>
            <a:miter lim="800000"/>
            <a:headEnd/>
            <a:tailEnd/>
          </a:ln>
          <a:effectLst/>
        </p:spPr>
        <p:txBody>
          <a:bodyPr/>
          <a:lstStyle/>
          <a:p>
            <a:pPr algn="ctr"/>
            <a:r>
              <a:rPr lang="en-US" dirty="0"/>
              <a:t>Article 1 Section 2</a:t>
            </a:r>
          </a:p>
          <a:p>
            <a:pPr algn="ctr"/>
            <a:endParaRPr lang="en-US" dirty="0"/>
          </a:p>
          <a:p>
            <a:pPr algn="ctr"/>
            <a:r>
              <a:rPr lang="en-US" dirty="0"/>
              <a:t>“The number of Representatives shall not exceed </a:t>
            </a:r>
            <a:r>
              <a:rPr lang="en-US" b="1" i="1" dirty="0"/>
              <a:t>one for every</a:t>
            </a:r>
            <a:r>
              <a:rPr lang="en-US" dirty="0"/>
              <a:t> thirty-thousand, but each state shall have at least one….”</a:t>
            </a:r>
          </a:p>
        </p:txBody>
      </p:sp>
      <p:cxnSp>
        <p:nvCxnSpPr>
          <p:cNvPr id="6" name="Straight Connector 5"/>
          <p:cNvCxnSpPr/>
          <p:nvPr/>
        </p:nvCxnSpPr>
        <p:spPr>
          <a:xfrm>
            <a:off x="5791200" y="1371600"/>
            <a:ext cx="16764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5715000" y="1219200"/>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700,000</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7110"/>
                                        </p:tgtEl>
                                      </p:cBhvr>
                                    </p:animEffect>
                                    <p:set>
                                      <p:cBhvr>
                                        <p:cTn id="15" dur="1" fill="hold">
                                          <p:stCondLst>
                                            <p:cond delay="499"/>
                                          </p:stCondLst>
                                        </p:cTn>
                                        <p:tgtEl>
                                          <p:spTgt spid="47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endParaRPr lang="en-US" dirty="0" smtClean="0"/>
          </a:p>
        </p:txBody>
      </p:sp>
      <p:sp>
        <p:nvSpPr>
          <p:cNvPr id="57347" name="Rectangle 3"/>
          <p:cNvSpPr>
            <a:spLocks noGrp="1"/>
          </p:cNvSpPr>
          <p:nvPr>
            <p:ph type="body" idx="4294967295"/>
          </p:nvPr>
        </p:nvSpPr>
        <p:spPr/>
        <p:txBody>
          <a:bodyPr/>
          <a:lstStyle/>
          <a:p>
            <a:endParaRPr lang="en-US" smtClean="0"/>
          </a:p>
        </p:txBody>
      </p:sp>
      <p:pic>
        <p:nvPicPr>
          <p:cNvPr id="57349" name="Picture 5" descr="vlcsnap-2011-07-19-16h27m39s20113ec5e8f-14e4-44dc-810f-f5520b6c6eae"/>
          <p:cNvPicPr>
            <a:picLocks noChangeAspect="1" noChangeArrowheads="1"/>
          </p:cNvPicPr>
          <p:nvPr/>
        </p:nvPicPr>
        <p:blipFill>
          <a:blip r:embed="rId2"/>
          <a:srcRect/>
          <a:stretch>
            <a:fillRect/>
          </a:stretch>
        </p:blipFill>
        <p:spPr bwMode="auto">
          <a:xfrm>
            <a:off x="0" y="838200"/>
            <a:ext cx="9144000" cy="4876800"/>
          </a:xfrm>
          <a:prstGeom prst="rect">
            <a:avLst/>
          </a:prstGeom>
          <a:solidFill>
            <a:schemeClr val="bg1"/>
          </a:solidFill>
        </p:spPr>
      </p:pic>
      <p:sp>
        <p:nvSpPr>
          <p:cNvPr id="57350" name="Rectangle 6"/>
          <p:cNvSpPr>
            <a:spLocks noChangeArrowheads="1"/>
          </p:cNvSpPr>
          <p:nvPr/>
        </p:nvSpPr>
        <p:spPr bwMode="auto">
          <a:xfrm>
            <a:off x="533400" y="3657600"/>
            <a:ext cx="3276600" cy="914400"/>
          </a:xfrm>
          <a:prstGeom prst="rect">
            <a:avLst/>
          </a:prstGeom>
          <a:solidFill>
            <a:schemeClr val="bg1"/>
          </a:solidFill>
          <a:ln w="9525">
            <a:solidFill>
              <a:schemeClr val="tx1"/>
            </a:solidFill>
            <a:miter lim="800000"/>
            <a:headEnd/>
            <a:tailEnd/>
          </a:ln>
          <a:effectLst/>
        </p:spPr>
        <p:txBody>
          <a:bodyPr wrap="none" anchor="ctr"/>
          <a:lstStyle/>
          <a:p>
            <a:pPr algn="ctr"/>
            <a:r>
              <a:rPr lang="en-US"/>
              <a:t>700,000 per district</a:t>
            </a:r>
          </a:p>
        </p:txBody>
      </p:sp>
      <p:pic>
        <p:nvPicPr>
          <p:cNvPr id="57354" name="Picture 10" descr="mchenryportrait"/>
          <p:cNvPicPr>
            <a:picLocks noChangeAspect="1" noChangeArrowheads="1"/>
          </p:cNvPicPr>
          <p:nvPr/>
        </p:nvPicPr>
        <p:blipFill>
          <a:blip r:embed="rId3" cstate="print"/>
          <a:srcRect/>
          <a:stretch>
            <a:fillRect/>
          </a:stretch>
        </p:blipFill>
        <p:spPr bwMode="auto">
          <a:xfrm>
            <a:off x="4648200" y="762000"/>
            <a:ext cx="3267075" cy="4933950"/>
          </a:xfrm>
          <a:prstGeom prst="rect">
            <a:avLst/>
          </a:prstGeom>
          <a:noFill/>
        </p:spPr>
      </p:pic>
      <p:sp>
        <p:nvSpPr>
          <p:cNvPr id="57355" name="Rectangle 11"/>
          <p:cNvSpPr>
            <a:spLocks noChangeArrowheads="1"/>
          </p:cNvSpPr>
          <p:nvPr/>
        </p:nvSpPr>
        <p:spPr bwMode="auto">
          <a:xfrm>
            <a:off x="3200400" y="2895600"/>
            <a:ext cx="3048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7354"/>
                                        </p:tgtEl>
                                        <p:attrNameLst>
                                          <p:attrName>ppt_x</p:attrName>
                                        </p:attrNameLst>
                                      </p:cBhvr>
                                      <p:tavLst>
                                        <p:tav tm="0">
                                          <p:val>
                                            <p:strVal val="ppt_x"/>
                                          </p:val>
                                        </p:tav>
                                        <p:tav tm="100000">
                                          <p:val>
                                            <p:strVal val="ppt_x"/>
                                          </p:val>
                                        </p:tav>
                                      </p:tavLst>
                                    </p:anim>
                                    <p:anim calcmode="lin" valueType="num">
                                      <p:cBhvr additive="base">
                                        <p:cTn id="19" dur="500"/>
                                        <p:tgtEl>
                                          <p:spTgt spid="57354"/>
                                        </p:tgtEl>
                                        <p:attrNameLst>
                                          <p:attrName>ppt_y</p:attrName>
                                        </p:attrNameLst>
                                      </p:cBhvr>
                                      <p:tavLst>
                                        <p:tav tm="0">
                                          <p:val>
                                            <p:strVal val="ppt_y"/>
                                          </p:val>
                                        </p:tav>
                                        <p:tav tm="100000">
                                          <p:val>
                                            <p:strVal val="1+ppt_h/2"/>
                                          </p:val>
                                        </p:tav>
                                      </p:tavLst>
                                    </p:anim>
                                    <p:set>
                                      <p:cBhvr>
                                        <p:cTn id="20" dur="1" fill="hold">
                                          <p:stCondLst>
                                            <p:cond delay="499"/>
                                          </p:stCondLst>
                                        </p:cTn>
                                        <p:tgtEl>
                                          <p:spTgt spid="57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7772400" cy="1143000"/>
          </a:xfrm>
        </p:spPr>
        <p:txBody>
          <a:bodyPr/>
          <a:lstStyle/>
          <a:p>
            <a:pPr algn="ctr"/>
            <a:r>
              <a:rPr lang="en-US" dirty="0" smtClean="0"/>
              <a:t>What if a state gains or looses people?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endParaRPr lang="en-US" dirty="0" smtClean="0"/>
          </a:p>
        </p:txBody>
      </p:sp>
      <p:sp>
        <p:nvSpPr>
          <p:cNvPr id="53251" name="Rectangle 3"/>
          <p:cNvSpPr>
            <a:spLocks noGrp="1"/>
          </p:cNvSpPr>
          <p:nvPr>
            <p:ph type="body" idx="4294967295"/>
          </p:nvPr>
        </p:nvSpPr>
        <p:spPr/>
        <p:txBody>
          <a:bodyPr/>
          <a:lstStyle/>
          <a:p>
            <a:endParaRPr lang="en-US" smtClean="0"/>
          </a:p>
        </p:txBody>
      </p:sp>
      <p:pic>
        <p:nvPicPr>
          <p:cNvPr id="53252"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3253" name="Rectangle 5"/>
          <p:cNvSpPr>
            <a:spLocks noChangeArrowheads="1"/>
          </p:cNvSpPr>
          <p:nvPr/>
        </p:nvSpPr>
        <p:spPr bwMode="auto">
          <a:xfrm>
            <a:off x="304800" y="5257800"/>
            <a:ext cx="8077200" cy="152400"/>
          </a:xfrm>
          <a:prstGeom prst="rect">
            <a:avLst/>
          </a:prstGeom>
          <a:noFill/>
          <a:ln w="38100">
            <a:solidFill>
              <a:srgbClr val="FF0000"/>
            </a:solidFill>
            <a:miter lim="800000"/>
            <a:headEnd/>
            <a:tailEnd/>
          </a:ln>
          <a:effectLst/>
        </p:spPr>
        <p:txBody>
          <a:bodyPr wrap="none" anchor="ctr"/>
          <a:lstStyle/>
          <a:p>
            <a:endParaRPr lang="en-US"/>
          </a:p>
        </p:txBody>
      </p:sp>
      <p:sp>
        <p:nvSpPr>
          <p:cNvPr id="53254" name="AutoShape 6"/>
          <p:cNvSpPr>
            <a:spLocks/>
          </p:cNvSpPr>
          <p:nvPr/>
        </p:nvSpPr>
        <p:spPr bwMode="auto">
          <a:xfrm>
            <a:off x="3124200" y="2286000"/>
            <a:ext cx="5410200" cy="1371600"/>
          </a:xfrm>
          <a:prstGeom prst="borderCallout2">
            <a:avLst>
              <a:gd name="adj1" fmla="val 8333"/>
              <a:gd name="adj2" fmla="val -1407"/>
              <a:gd name="adj3" fmla="val 8333"/>
              <a:gd name="adj4" fmla="val -5958"/>
              <a:gd name="adj5" fmla="val 213181"/>
              <a:gd name="adj6" fmla="val -27433"/>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2 Clause 3 </a:t>
            </a:r>
            <a:endParaRPr lang="en-US" dirty="0"/>
          </a:p>
          <a:p>
            <a:pPr algn="ctr"/>
            <a:endParaRPr lang="en-US" dirty="0"/>
          </a:p>
          <a:p>
            <a:pPr algn="ctr"/>
            <a:r>
              <a:rPr lang="en-US" dirty="0" smtClean="0"/>
              <a:t>“By adding to the whole number…every ten years in such manner by law direct...”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3254"/>
                                        </p:tgtEl>
                                      </p:cBhvr>
                                    </p:animEffect>
                                    <p:set>
                                      <p:cBhvr>
                                        <p:cTn id="15" dur="1" fill="hold">
                                          <p:stCondLst>
                                            <p:cond delay="499"/>
                                          </p:stCondLst>
                                        </p:cTn>
                                        <p:tgtEl>
                                          <p:spTgt spid="53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P spid="5325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a:t>
            </a:r>
            <a:endParaRPr lang="en-US" dirty="0"/>
          </a:p>
        </p:txBody>
      </p:sp>
      <p:sp>
        <p:nvSpPr>
          <p:cNvPr id="4" name="Content Placeholder 3"/>
          <p:cNvSpPr>
            <a:spLocks noGrp="1"/>
          </p:cNvSpPr>
          <p:nvPr>
            <p:ph idx="1"/>
          </p:nvPr>
        </p:nvSpPr>
        <p:spPr/>
        <p:txBody>
          <a:bodyPr/>
          <a:lstStyle/>
          <a:p>
            <a:r>
              <a:rPr lang="en-US" dirty="0" smtClean="0"/>
              <a:t>Taken every ten years to determine the number of representatives each state gains or looses. </a:t>
            </a:r>
          </a:p>
          <a:p>
            <a:endParaRPr lang="en-US" dirty="0" smtClean="0"/>
          </a:p>
          <a:p>
            <a:r>
              <a:rPr lang="en-US" dirty="0" smtClean="0"/>
              <a:t>The house number was set at 435 in 1929.</a:t>
            </a:r>
          </a:p>
          <a:p>
            <a:pPr lvl="1"/>
            <a:r>
              <a:rPr lang="en-US" dirty="0" smtClean="0"/>
              <a:t>The building is not big enough to hold so many. </a:t>
            </a:r>
          </a:p>
          <a:p>
            <a:pPr lvl="1"/>
            <a:r>
              <a:rPr lang="en-US" dirty="0" smtClean="0"/>
              <a:t>The increase in technology enabled better communication with constituents (people in districts)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29" name="Rectangle 33"/>
          <p:cNvSpPr>
            <a:spLocks noChangeArrowheads="1"/>
          </p:cNvSpPr>
          <p:nvPr/>
        </p:nvSpPr>
        <p:spPr bwMode="auto">
          <a:xfrm>
            <a:off x="7467600" y="4724400"/>
            <a:ext cx="1524000" cy="1905000"/>
          </a:xfrm>
          <a:prstGeom prst="rect">
            <a:avLst/>
          </a:prstGeom>
          <a:solidFill>
            <a:schemeClr val="bg1"/>
          </a:solidFill>
          <a:ln w="25400">
            <a:solidFill>
              <a:schemeClr val="tx1"/>
            </a:solidFill>
            <a:miter lim="800000"/>
            <a:headEnd/>
            <a:tailEnd/>
          </a:ln>
          <a:effectLst/>
        </p:spPr>
        <p:txBody>
          <a:bodyPr wrap="none" anchor="ctr"/>
          <a:lstStyle/>
          <a:p>
            <a:pPr algn="ctr"/>
            <a:r>
              <a:rPr lang="en-US"/>
              <a:t>Districts</a:t>
            </a:r>
          </a:p>
        </p:txBody>
      </p:sp>
      <p:sp>
        <p:nvSpPr>
          <p:cNvPr id="5" name="Rounded Rectangle 4"/>
          <p:cNvSpPr/>
          <p:nvPr/>
        </p:nvSpPr>
        <p:spPr>
          <a:xfrm>
            <a:off x="2971800" y="2819400"/>
            <a:ext cx="3124200" cy="1447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solidFill>
                  <a:schemeClr val="tx1"/>
                </a:solidFill>
              </a:rPr>
              <a:t>435</a:t>
            </a:r>
            <a:endParaRPr lang="en-US" sz="6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33333E-6 L -0.36667 0.34444 " pathEditMode="relative" ptsTypes="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idx="4294967295"/>
          </p:nvPr>
        </p:nvSpPr>
        <p:spPr/>
        <p:txBody>
          <a:bodyPr/>
          <a:lstStyle/>
          <a:p>
            <a:endParaRPr lang="en-US" smtClean="0"/>
          </a:p>
        </p:txBody>
      </p:sp>
      <p:sp>
        <p:nvSpPr>
          <p:cNvPr id="56326" name="Rectangle 6"/>
          <p:cNvSpPr>
            <a:spLocks noGrp="1"/>
          </p:cNvSpPr>
          <p:nvPr>
            <p:ph type="title" idx="4294967295"/>
          </p:nvPr>
        </p:nvSpPr>
        <p:spPr/>
        <p:txBody>
          <a:bodyPr/>
          <a:lstStyle/>
          <a:p>
            <a:endParaRPr lang="en-US" dirty="0" smtClean="0"/>
          </a:p>
        </p:txBody>
      </p:sp>
      <p:pic>
        <p:nvPicPr>
          <p:cNvPr id="56328" name="Picture 8" descr="File:2010 census reapportionment.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9" name="Rectangle 5"/>
          <p:cNvSpPr>
            <a:spLocks noChangeArrowheads="1"/>
          </p:cNvSpPr>
          <p:nvPr/>
        </p:nvSpPr>
        <p:spPr bwMode="auto">
          <a:xfrm>
            <a:off x="838200" y="4572000"/>
            <a:ext cx="3810000" cy="304800"/>
          </a:xfrm>
          <a:prstGeom prst="rect">
            <a:avLst/>
          </a:prstGeom>
          <a:noFill/>
          <a:ln w="38100">
            <a:solidFill>
              <a:srgbClr val="FF0000"/>
            </a:solidFill>
            <a:miter lim="800000"/>
            <a:headEnd/>
            <a:tailEnd/>
          </a:ln>
          <a:effectLst/>
        </p:spPr>
        <p:txBody>
          <a:bodyPr wrap="none" anchor="ctr"/>
          <a:lstStyle/>
          <a:p>
            <a:endParaRPr lang="en-US"/>
          </a:p>
        </p:txBody>
      </p:sp>
      <p:sp>
        <p:nvSpPr>
          <p:cNvPr id="47110" name="AutoShape 6"/>
          <p:cNvSpPr>
            <a:spLocks/>
          </p:cNvSpPr>
          <p:nvPr/>
        </p:nvSpPr>
        <p:spPr bwMode="auto">
          <a:xfrm>
            <a:off x="3200400" y="381000"/>
            <a:ext cx="5410200" cy="1524000"/>
          </a:xfrm>
          <a:prstGeom prst="borderCallout2">
            <a:avLst>
              <a:gd name="adj1" fmla="val 7500"/>
              <a:gd name="adj2" fmla="val -1407"/>
              <a:gd name="adj3" fmla="val 7500"/>
              <a:gd name="adj4" fmla="val -10093"/>
              <a:gd name="adj5" fmla="val 268327"/>
              <a:gd name="adj6" fmla="val -34152"/>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3</a:t>
            </a:r>
            <a:endParaRPr lang="en-US" dirty="0"/>
          </a:p>
          <a:p>
            <a:pPr algn="ctr"/>
            <a:endParaRPr lang="en-US" dirty="0"/>
          </a:p>
          <a:p>
            <a:pPr algn="ctr"/>
            <a:r>
              <a:rPr lang="en-US" dirty="0" smtClean="0"/>
              <a:t>“The Senate of the United States shall 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7110"/>
                                        </p:tgtEl>
                                      </p:cBhvr>
                                    </p:animEffect>
                                    <p:set>
                                      <p:cBhvr>
                                        <p:cTn id="15" dur="1" fill="hold">
                                          <p:stCondLst>
                                            <p:cond delay="499"/>
                                          </p:stCondLst>
                                        </p:cTn>
                                        <p:tgtEl>
                                          <p:spTgt spid="47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304800"/>
            <a:ext cx="7772400" cy="685800"/>
          </a:xfrm>
        </p:spPr>
        <p:txBody>
          <a:bodyPr/>
          <a:lstStyle/>
          <a:p>
            <a:pPr algn="ctr"/>
            <a:r>
              <a:rPr lang="en-US" dirty="0" smtClean="0"/>
              <a:t>House </a:t>
            </a:r>
            <a:r>
              <a:rPr lang="en-US" dirty="0" err="1" smtClean="0"/>
              <a:t>vs</a:t>
            </a:r>
            <a:r>
              <a:rPr lang="en-US" dirty="0" smtClean="0"/>
              <a:t> Senate</a:t>
            </a:r>
          </a:p>
        </p:txBody>
      </p:sp>
      <p:graphicFrame>
        <p:nvGraphicFramePr>
          <p:cNvPr id="7217" name="Group 49"/>
          <p:cNvGraphicFramePr>
            <a:graphicFrameLocks noGrp="1"/>
          </p:cNvGraphicFramePr>
          <p:nvPr>
            <p:ph type="tbl" idx="1"/>
          </p:nvPr>
        </p:nvGraphicFramePr>
        <p:xfrm>
          <a:off x="152400" y="1143000"/>
          <a:ext cx="8839200" cy="5429915"/>
        </p:xfrm>
        <a:graphic>
          <a:graphicData uri="http://schemas.openxmlformats.org/drawingml/2006/table">
            <a:tbl>
              <a:tblPr/>
              <a:tblGrid>
                <a:gridCol w="1252220"/>
                <a:gridCol w="2209800"/>
                <a:gridCol w="1252220"/>
                <a:gridCol w="1178560"/>
                <a:gridCol w="1346200"/>
                <a:gridCol w="1600200"/>
              </a:tblGrid>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Leaders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Who do they Represent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4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9397" name="Rectangle 5"/>
          <p:cNvSpPr>
            <a:spLocks noChangeArrowheads="1"/>
          </p:cNvSpPr>
          <p:nvPr/>
        </p:nvSpPr>
        <p:spPr bwMode="auto">
          <a:xfrm>
            <a:off x="0" y="5562600"/>
            <a:ext cx="9144000" cy="304800"/>
          </a:xfrm>
          <a:prstGeom prst="rect">
            <a:avLst/>
          </a:prstGeom>
          <a:noFill/>
          <a:ln w="38100">
            <a:solidFill>
              <a:srgbClr val="FF0000"/>
            </a:solidFill>
            <a:miter lim="800000"/>
            <a:headEnd/>
            <a:tailEnd/>
          </a:ln>
          <a:effectLst/>
        </p:spPr>
        <p:txBody>
          <a:bodyPr wrap="none" anchor="ctr"/>
          <a:lstStyle/>
          <a:p>
            <a:endParaRPr lang="en-US"/>
          </a:p>
        </p:txBody>
      </p:sp>
      <p:sp>
        <p:nvSpPr>
          <p:cNvPr id="59398" name="Rectangle 6"/>
          <p:cNvSpPr>
            <a:spLocks noChangeArrowheads="1"/>
          </p:cNvSpPr>
          <p:nvPr/>
        </p:nvSpPr>
        <p:spPr bwMode="auto">
          <a:xfrm>
            <a:off x="0" y="4572000"/>
            <a:ext cx="990600" cy="304800"/>
          </a:xfrm>
          <a:prstGeom prst="rect">
            <a:avLst/>
          </a:prstGeom>
          <a:noFill/>
          <a:ln w="38100">
            <a:solidFill>
              <a:srgbClr val="FF0000"/>
            </a:solidFill>
            <a:miter lim="800000"/>
            <a:headEnd/>
            <a:tailEnd/>
          </a:ln>
          <a:effectLst/>
        </p:spPr>
        <p:txBody>
          <a:bodyPr wrap="none" anchor="ctr"/>
          <a:lstStyle/>
          <a:p>
            <a:endParaRPr lang="en-US"/>
          </a:p>
        </p:txBody>
      </p:sp>
      <p:sp>
        <p:nvSpPr>
          <p:cNvPr id="59399" name="Rectangle 7"/>
          <p:cNvSpPr>
            <a:spLocks noChangeArrowheads="1"/>
          </p:cNvSpPr>
          <p:nvPr/>
        </p:nvSpPr>
        <p:spPr bwMode="auto">
          <a:xfrm>
            <a:off x="3581400" y="1981200"/>
            <a:ext cx="2133600" cy="685800"/>
          </a:xfrm>
          <a:prstGeom prst="rect">
            <a:avLst/>
          </a:prstGeom>
          <a:noFill/>
          <a:ln w="38100">
            <a:solidFill>
              <a:srgbClr val="FF0000"/>
            </a:solidFill>
            <a:miter lim="800000"/>
            <a:headEnd/>
            <a:tailEnd/>
          </a:ln>
          <a:effectLst/>
        </p:spPr>
        <p:txBody>
          <a:bodyPr wrap="none" anchor="ctr"/>
          <a:lstStyle/>
          <a:p>
            <a:endParaRPr lang="en-US"/>
          </a:p>
        </p:txBody>
      </p:sp>
      <p:sp>
        <p:nvSpPr>
          <p:cNvPr id="59400" name="AutoShape 8"/>
          <p:cNvSpPr>
            <a:spLocks/>
          </p:cNvSpPr>
          <p:nvPr/>
        </p:nvSpPr>
        <p:spPr bwMode="auto">
          <a:xfrm>
            <a:off x="3124200" y="2971800"/>
            <a:ext cx="5410200" cy="2133600"/>
          </a:xfrm>
          <a:prstGeom prst="borderCallout2">
            <a:avLst>
              <a:gd name="adj1" fmla="val 5356"/>
              <a:gd name="adj2" fmla="val -1407"/>
              <a:gd name="adj3" fmla="val 5356"/>
              <a:gd name="adj4" fmla="val -8273"/>
              <a:gd name="adj5" fmla="val 121431"/>
              <a:gd name="adj6" fmla="val -32778"/>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3 Clause 3</a:t>
            </a:r>
            <a:endParaRPr lang="en-US" dirty="0"/>
          </a:p>
          <a:p>
            <a:pPr algn="ctr"/>
            <a:endParaRPr lang="en-US" dirty="0"/>
          </a:p>
          <a:p>
            <a:pPr algn="ctr"/>
            <a:r>
              <a:rPr lang="en-US" dirty="0"/>
              <a:t>“No person shall be a Senator who shall not have attained to the age of thirty years, and been nine years a citizen of the U.S., and who shall not, when elected, be an Inhabitant of the State for which he shall be chosen...”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59400"/>
                                        </p:tgtEl>
                                      </p:cBhvr>
                                    </p:animEffect>
                                    <p:set>
                                      <p:cBhvr>
                                        <p:cTn id="23" dur="1" fill="hold">
                                          <p:stCondLst>
                                            <p:cond delay="499"/>
                                          </p:stCondLst>
                                        </p:cTn>
                                        <p:tgtEl>
                                          <p:spTgt spid="594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0" grpId="0" animBg="1"/>
      <p:bldP spid="5940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30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9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2467" name="Rectangle 3"/>
          <p:cNvSpPr>
            <a:spLocks noChangeArrowheads="1"/>
          </p:cNvSpPr>
          <p:nvPr/>
        </p:nvSpPr>
        <p:spPr bwMode="auto">
          <a:xfrm flipV="1">
            <a:off x="7467600" y="4572000"/>
            <a:ext cx="914400" cy="304800"/>
          </a:xfrm>
          <a:prstGeom prst="rect">
            <a:avLst/>
          </a:prstGeom>
          <a:noFill/>
          <a:ln w="38100">
            <a:solidFill>
              <a:srgbClr val="FF0000"/>
            </a:solidFill>
            <a:miter lim="800000"/>
            <a:headEnd/>
            <a:tailEnd/>
          </a:ln>
          <a:effectLst/>
        </p:spPr>
        <p:txBody>
          <a:bodyPr wrap="none" anchor="ctr"/>
          <a:lstStyle/>
          <a:p>
            <a:endParaRPr lang="en-US"/>
          </a:p>
        </p:txBody>
      </p:sp>
      <p:sp>
        <p:nvSpPr>
          <p:cNvPr id="62468" name="Rectangle 4"/>
          <p:cNvSpPr>
            <a:spLocks noChangeArrowheads="1"/>
          </p:cNvSpPr>
          <p:nvPr/>
        </p:nvSpPr>
        <p:spPr bwMode="auto">
          <a:xfrm>
            <a:off x="0" y="4572000"/>
            <a:ext cx="990600" cy="228600"/>
          </a:xfrm>
          <a:prstGeom prst="rect">
            <a:avLst/>
          </a:prstGeom>
          <a:noFill/>
          <a:ln w="38100">
            <a:solidFill>
              <a:srgbClr val="FF0000"/>
            </a:solidFill>
            <a:miter lim="800000"/>
            <a:headEnd/>
            <a:tailEnd/>
          </a:ln>
          <a:effectLst/>
        </p:spPr>
        <p:txBody>
          <a:bodyPr wrap="none" anchor="ctr"/>
          <a:lstStyle/>
          <a:p>
            <a:endParaRPr lang="en-US"/>
          </a:p>
        </p:txBody>
      </p:sp>
      <p:sp>
        <p:nvSpPr>
          <p:cNvPr id="62469" name="Rectangle 5"/>
          <p:cNvSpPr>
            <a:spLocks noChangeArrowheads="1"/>
          </p:cNvSpPr>
          <p:nvPr/>
        </p:nvSpPr>
        <p:spPr bwMode="auto">
          <a:xfrm>
            <a:off x="3581400" y="1981200"/>
            <a:ext cx="2133600" cy="685800"/>
          </a:xfrm>
          <a:prstGeom prst="rect">
            <a:avLst/>
          </a:prstGeom>
          <a:noFill/>
          <a:ln w="38100">
            <a:solidFill>
              <a:srgbClr val="FF0000"/>
            </a:solidFill>
            <a:miter lim="800000"/>
            <a:headEnd/>
            <a:tailEnd/>
          </a:ln>
          <a:effectLst/>
        </p:spPr>
        <p:txBody>
          <a:bodyPr wrap="none" anchor="ctr"/>
          <a:lstStyle/>
          <a:p>
            <a:endParaRPr lang="en-US"/>
          </a:p>
        </p:txBody>
      </p:sp>
      <p:sp>
        <p:nvSpPr>
          <p:cNvPr id="62470" name="AutoShape 6"/>
          <p:cNvSpPr>
            <a:spLocks/>
          </p:cNvSpPr>
          <p:nvPr/>
        </p:nvSpPr>
        <p:spPr bwMode="auto">
          <a:xfrm>
            <a:off x="1905000" y="3505200"/>
            <a:ext cx="4724400" cy="1295400"/>
          </a:xfrm>
          <a:prstGeom prst="borderCallout2">
            <a:avLst>
              <a:gd name="adj1" fmla="val 8824"/>
              <a:gd name="adj2" fmla="val 102630"/>
              <a:gd name="adj3" fmla="val 8824"/>
              <a:gd name="adj4" fmla="val 108222"/>
              <a:gd name="adj5" fmla="val 84315"/>
              <a:gd name="adj6" fmla="val 128236"/>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3 Clause 1 &amp; 2 </a:t>
            </a:r>
            <a:endParaRPr lang="en-US" dirty="0"/>
          </a:p>
          <a:p>
            <a:pPr algn="ctr"/>
            <a:endParaRPr lang="en-US" dirty="0"/>
          </a:p>
          <a:p>
            <a:pPr algn="ctr"/>
            <a:r>
              <a:rPr lang="en-US" dirty="0"/>
              <a:t>“for six years</a:t>
            </a:r>
            <a:r>
              <a:rPr lang="en-US" dirty="0" smtClean="0"/>
              <a:t>... One third may be chosen every second year”</a:t>
            </a:r>
            <a:endParaRPr lang="en-US" dirty="0"/>
          </a:p>
        </p:txBody>
      </p:sp>
      <p:sp>
        <p:nvSpPr>
          <p:cNvPr id="8" name="Rectangle 4"/>
          <p:cNvSpPr>
            <a:spLocks noChangeArrowheads="1"/>
          </p:cNvSpPr>
          <p:nvPr/>
        </p:nvSpPr>
        <p:spPr bwMode="auto">
          <a:xfrm>
            <a:off x="2819400" y="5257800"/>
            <a:ext cx="4038600" cy="2286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62470"/>
                                        </p:tgtEl>
                                      </p:cBhvr>
                                    </p:animEffect>
                                    <p:set>
                                      <p:cBhvr>
                                        <p:cTn id="23" dur="1" fill="hold">
                                          <p:stCondLst>
                                            <p:cond delay="499"/>
                                          </p:stCondLst>
                                        </p:cTn>
                                        <p:tgtEl>
                                          <p:spTgt spid="6247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nimBg="1"/>
      <p:bldP spid="62469" grpId="0" animBg="1"/>
      <p:bldP spid="62470" grpId="0" animBg="1"/>
      <p:bldP spid="62470" grpId="1"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30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9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6 Years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Staggered Election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endParaRPr lang="en-US" dirty="0" smtClean="0"/>
          </a:p>
        </p:txBody>
      </p:sp>
      <p:sp>
        <p:nvSpPr>
          <p:cNvPr id="51203" name="Rectangle 3"/>
          <p:cNvSpPr>
            <a:spLocks noGrp="1"/>
          </p:cNvSpPr>
          <p:nvPr>
            <p:ph type="body" idx="4294967295"/>
          </p:nvPr>
        </p:nvSpPr>
        <p:spPr/>
        <p:txBody>
          <a:bodyPr/>
          <a:lstStyle/>
          <a:p>
            <a:endParaRPr lang="en-US" smtClean="0"/>
          </a:p>
        </p:txBody>
      </p:sp>
      <p:pic>
        <p:nvPicPr>
          <p:cNvPr id="51204"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05" name="AutoShape 5"/>
          <p:cNvSpPr>
            <a:spLocks noChangeArrowheads="1"/>
          </p:cNvSpPr>
          <p:nvPr/>
        </p:nvSpPr>
        <p:spPr bwMode="auto">
          <a:xfrm>
            <a:off x="2286000" y="1219200"/>
            <a:ext cx="4495800" cy="4572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30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9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6 Years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Staggered Election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4515" name="Rectangle 3"/>
          <p:cNvSpPr>
            <a:spLocks noChangeArrowheads="1"/>
          </p:cNvSpPr>
          <p:nvPr/>
        </p:nvSpPr>
        <p:spPr bwMode="auto">
          <a:xfrm>
            <a:off x="0" y="5791200"/>
            <a:ext cx="9144000" cy="457200"/>
          </a:xfrm>
          <a:prstGeom prst="rect">
            <a:avLst/>
          </a:prstGeom>
          <a:noFill/>
          <a:ln w="38100">
            <a:solidFill>
              <a:srgbClr val="FF0000"/>
            </a:solidFill>
            <a:miter lim="800000"/>
            <a:headEnd/>
            <a:tailEnd/>
          </a:ln>
          <a:effectLst/>
        </p:spPr>
        <p:txBody>
          <a:bodyPr wrap="none" anchor="ctr"/>
          <a:lstStyle/>
          <a:p>
            <a:endParaRPr lang="en-US"/>
          </a:p>
        </p:txBody>
      </p:sp>
      <p:sp>
        <p:nvSpPr>
          <p:cNvPr id="64516" name="Rectangle 4"/>
          <p:cNvSpPr>
            <a:spLocks noChangeArrowheads="1"/>
          </p:cNvSpPr>
          <p:nvPr/>
        </p:nvSpPr>
        <p:spPr bwMode="auto">
          <a:xfrm>
            <a:off x="0" y="4572000"/>
            <a:ext cx="990600" cy="304800"/>
          </a:xfrm>
          <a:prstGeom prst="rect">
            <a:avLst/>
          </a:prstGeom>
          <a:noFill/>
          <a:ln w="38100">
            <a:solidFill>
              <a:srgbClr val="FF0000"/>
            </a:solidFill>
            <a:miter lim="800000"/>
            <a:headEnd/>
            <a:tailEnd/>
          </a:ln>
          <a:effectLst/>
        </p:spPr>
        <p:txBody>
          <a:bodyPr wrap="none" anchor="ctr"/>
          <a:lstStyle/>
          <a:p>
            <a:endParaRPr lang="en-US"/>
          </a:p>
        </p:txBody>
      </p:sp>
      <p:sp>
        <p:nvSpPr>
          <p:cNvPr id="64517" name="Rectangle 5"/>
          <p:cNvSpPr>
            <a:spLocks noChangeArrowheads="1"/>
          </p:cNvSpPr>
          <p:nvPr/>
        </p:nvSpPr>
        <p:spPr bwMode="auto">
          <a:xfrm>
            <a:off x="3581400" y="1981200"/>
            <a:ext cx="2133600" cy="685800"/>
          </a:xfrm>
          <a:prstGeom prst="rect">
            <a:avLst/>
          </a:prstGeom>
          <a:noFill/>
          <a:ln w="38100">
            <a:solidFill>
              <a:srgbClr val="FF0000"/>
            </a:solidFill>
            <a:miter lim="800000"/>
            <a:headEnd/>
            <a:tailEnd/>
          </a:ln>
          <a:effectLst/>
        </p:spPr>
        <p:txBody>
          <a:bodyPr wrap="none" anchor="ctr"/>
          <a:lstStyle/>
          <a:p>
            <a:endParaRPr lang="en-US"/>
          </a:p>
        </p:txBody>
      </p:sp>
      <p:sp>
        <p:nvSpPr>
          <p:cNvPr id="64518" name="AutoShape 6"/>
          <p:cNvSpPr>
            <a:spLocks/>
          </p:cNvSpPr>
          <p:nvPr/>
        </p:nvSpPr>
        <p:spPr bwMode="auto">
          <a:xfrm>
            <a:off x="3124200" y="2971800"/>
            <a:ext cx="5410200" cy="2133600"/>
          </a:xfrm>
          <a:prstGeom prst="borderCallout2">
            <a:avLst>
              <a:gd name="adj1" fmla="val 5356"/>
              <a:gd name="adj2" fmla="val -1407"/>
              <a:gd name="adj3" fmla="val 5356"/>
              <a:gd name="adj4" fmla="val -8273"/>
              <a:gd name="adj5" fmla="val 121431"/>
              <a:gd name="adj6" fmla="val -32778"/>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3 Clause 4</a:t>
            </a:r>
            <a:endParaRPr lang="en-US" dirty="0"/>
          </a:p>
          <a:p>
            <a:pPr algn="ctr"/>
            <a:endParaRPr lang="en-US" dirty="0"/>
          </a:p>
          <a:p>
            <a:pPr algn="ctr"/>
            <a:r>
              <a:rPr lang="en-US" dirty="0"/>
              <a:t>“The Vice President of the U.S. shall be President of the Senate… Senate shall choose officers and a President pro tempore, in the </a:t>
            </a:r>
            <a:r>
              <a:rPr lang="en-US" dirty="0" smtClean="0"/>
              <a:t>absence </a:t>
            </a:r>
            <a:r>
              <a:rPr lang="en-US" dirty="0"/>
              <a:t>of the V.P.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64518"/>
                                        </p:tgtEl>
                                      </p:cBhvr>
                                    </p:animEffect>
                                    <p:set>
                                      <p:cBhvr>
                                        <p:cTn id="23" dur="1" fill="hold">
                                          <p:stCondLst>
                                            <p:cond delay="499"/>
                                          </p:stCondLst>
                                        </p:cTn>
                                        <p:tgtEl>
                                          <p:spTgt spid="64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6" grpId="0" animBg="1"/>
      <p:bldP spid="64517" grpId="0" animBg="1"/>
      <p:bldP spid="64518" grpId="0" animBg="1"/>
      <p:bldP spid="6451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30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9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6 Years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Staggered Election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Vice President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&amp;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President Pro Tempore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9397" name="Rectangle 5"/>
          <p:cNvSpPr>
            <a:spLocks noChangeArrowheads="1"/>
          </p:cNvSpPr>
          <p:nvPr/>
        </p:nvSpPr>
        <p:spPr bwMode="auto">
          <a:xfrm>
            <a:off x="0" y="5562600"/>
            <a:ext cx="9144000" cy="304800"/>
          </a:xfrm>
          <a:prstGeom prst="rect">
            <a:avLst/>
          </a:prstGeom>
          <a:noFill/>
          <a:ln w="38100">
            <a:solidFill>
              <a:srgbClr val="FF0000"/>
            </a:solidFill>
            <a:miter lim="800000"/>
            <a:headEnd/>
            <a:tailEnd/>
          </a:ln>
          <a:effectLst/>
        </p:spPr>
        <p:txBody>
          <a:bodyPr wrap="none" anchor="ctr"/>
          <a:lstStyle/>
          <a:p>
            <a:endParaRPr lang="en-US"/>
          </a:p>
        </p:txBody>
      </p:sp>
      <p:sp>
        <p:nvSpPr>
          <p:cNvPr id="59398" name="Rectangle 6"/>
          <p:cNvSpPr>
            <a:spLocks noChangeArrowheads="1"/>
          </p:cNvSpPr>
          <p:nvPr/>
        </p:nvSpPr>
        <p:spPr bwMode="auto">
          <a:xfrm>
            <a:off x="0" y="4572000"/>
            <a:ext cx="990600" cy="304800"/>
          </a:xfrm>
          <a:prstGeom prst="rect">
            <a:avLst/>
          </a:prstGeom>
          <a:noFill/>
          <a:ln w="38100">
            <a:solidFill>
              <a:srgbClr val="FF0000"/>
            </a:solidFill>
            <a:miter lim="800000"/>
            <a:headEnd/>
            <a:tailEnd/>
          </a:ln>
          <a:effectLst/>
        </p:spPr>
        <p:txBody>
          <a:bodyPr wrap="none" anchor="ctr"/>
          <a:lstStyle/>
          <a:p>
            <a:endParaRPr lang="en-US"/>
          </a:p>
        </p:txBody>
      </p:sp>
      <p:sp>
        <p:nvSpPr>
          <p:cNvPr id="59399" name="Rectangle 7"/>
          <p:cNvSpPr>
            <a:spLocks noChangeArrowheads="1"/>
          </p:cNvSpPr>
          <p:nvPr/>
        </p:nvSpPr>
        <p:spPr bwMode="auto">
          <a:xfrm>
            <a:off x="3581400" y="1981200"/>
            <a:ext cx="2133600" cy="685800"/>
          </a:xfrm>
          <a:prstGeom prst="rect">
            <a:avLst/>
          </a:prstGeom>
          <a:noFill/>
          <a:ln w="38100">
            <a:solidFill>
              <a:srgbClr val="FF0000"/>
            </a:solidFill>
            <a:miter lim="800000"/>
            <a:headEnd/>
            <a:tailEnd/>
          </a:ln>
          <a:effectLst/>
        </p:spPr>
        <p:txBody>
          <a:bodyPr wrap="none" anchor="ctr"/>
          <a:lstStyle/>
          <a:p>
            <a:endParaRPr lang="en-US"/>
          </a:p>
        </p:txBody>
      </p:sp>
      <p:sp>
        <p:nvSpPr>
          <p:cNvPr id="59400" name="AutoShape 8"/>
          <p:cNvSpPr>
            <a:spLocks/>
          </p:cNvSpPr>
          <p:nvPr/>
        </p:nvSpPr>
        <p:spPr bwMode="auto">
          <a:xfrm>
            <a:off x="3124200" y="2971800"/>
            <a:ext cx="5410200" cy="2133600"/>
          </a:xfrm>
          <a:prstGeom prst="borderCallout2">
            <a:avLst>
              <a:gd name="adj1" fmla="val 5356"/>
              <a:gd name="adj2" fmla="val -1407"/>
              <a:gd name="adj3" fmla="val 5356"/>
              <a:gd name="adj4" fmla="val -8273"/>
              <a:gd name="adj5" fmla="val 121431"/>
              <a:gd name="adj6" fmla="val -32778"/>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3 Clause 1</a:t>
            </a:r>
            <a:endParaRPr lang="en-US" dirty="0"/>
          </a:p>
          <a:p>
            <a:pPr algn="ctr"/>
            <a:endParaRPr lang="en-US" dirty="0"/>
          </a:p>
          <a:p>
            <a:pPr algn="ctr"/>
            <a:r>
              <a:rPr lang="en-US" dirty="0" smtClean="0"/>
              <a:t>“The Senate of the United States shall be composed of two Senators fro each State…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59400"/>
                                        </p:tgtEl>
                                      </p:cBhvr>
                                    </p:animEffect>
                                    <p:set>
                                      <p:cBhvr>
                                        <p:cTn id="23" dur="1" fill="hold">
                                          <p:stCondLst>
                                            <p:cond delay="499"/>
                                          </p:stCondLst>
                                        </p:cTn>
                                        <p:tgtEl>
                                          <p:spTgt spid="594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0" grpId="0" animBg="1"/>
      <p:bldP spid="5940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tate-maps.org/nc.gif"/>
          <p:cNvPicPr>
            <a:picLocks noChangeAspect="1" noChangeArrowheads="1"/>
          </p:cNvPicPr>
          <p:nvPr/>
        </p:nvPicPr>
        <p:blipFill>
          <a:blip r:embed="rId2"/>
          <a:srcRect/>
          <a:stretch>
            <a:fillRect/>
          </a:stretch>
        </p:blipFill>
        <p:spPr bwMode="auto">
          <a:xfrm>
            <a:off x="187724" y="3276600"/>
            <a:ext cx="8422876" cy="3048000"/>
          </a:xfrm>
          <a:prstGeom prst="rect">
            <a:avLst/>
          </a:prstGeom>
          <a:noFill/>
        </p:spPr>
      </p:pic>
      <p:pic>
        <p:nvPicPr>
          <p:cNvPr id="10244" name="Picture 4" descr="http://t0.gstatic.com/images?q=tbn:ANd9GcQ_U2hD0MdP9pUkeulWXbDJKjk3kEN-rz_k7_MSdJiI9fu5gECW:www.contactsenators.com/images/senators/150/richard-burr.jpg"/>
          <p:cNvPicPr>
            <a:picLocks noChangeAspect="1" noChangeArrowheads="1"/>
          </p:cNvPicPr>
          <p:nvPr/>
        </p:nvPicPr>
        <p:blipFill>
          <a:blip r:embed="rId3"/>
          <a:srcRect/>
          <a:stretch>
            <a:fillRect/>
          </a:stretch>
        </p:blipFill>
        <p:spPr bwMode="auto">
          <a:xfrm>
            <a:off x="838200" y="381000"/>
            <a:ext cx="2209800" cy="2725422"/>
          </a:xfrm>
          <a:prstGeom prst="rect">
            <a:avLst/>
          </a:prstGeom>
          <a:noFill/>
        </p:spPr>
      </p:pic>
      <p:pic>
        <p:nvPicPr>
          <p:cNvPr id="10248" name="Picture 8" descr="http://www.talkingpointsmemo.com/images/kayhagan-ec.jpg"/>
          <p:cNvPicPr>
            <a:picLocks noChangeAspect="1" noChangeArrowheads="1"/>
          </p:cNvPicPr>
          <p:nvPr/>
        </p:nvPicPr>
        <p:blipFill>
          <a:blip r:embed="rId4"/>
          <a:srcRect/>
          <a:stretch>
            <a:fillRect/>
          </a:stretch>
        </p:blipFill>
        <p:spPr bwMode="auto">
          <a:xfrm>
            <a:off x="6019800" y="304800"/>
            <a:ext cx="2311400" cy="281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685800" y="1219200"/>
            <a:ext cx="7772400" cy="1470025"/>
          </a:xfrm>
        </p:spPr>
        <p:txBody>
          <a:bodyPr/>
          <a:lstStyle/>
          <a:p>
            <a:pPr algn="ctr"/>
            <a:r>
              <a:rPr lang="en-US" dirty="0" smtClean="0">
                <a:solidFill>
                  <a:schemeClr val="bg1"/>
                </a:solidFill>
              </a:rPr>
              <a:t>The Legislative Branch</a:t>
            </a:r>
          </a:p>
        </p:txBody>
      </p:sp>
      <p:sp>
        <p:nvSpPr>
          <p:cNvPr id="29698" name="Rectangle 3"/>
          <p:cNvSpPr>
            <a:spLocks noGrp="1" noChangeArrowheads="1"/>
          </p:cNvSpPr>
          <p:nvPr>
            <p:ph type="subTitle" idx="1"/>
          </p:nvPr>
        </p:nvSpPr>
        <p:spPr>
          <a:xfrm>
            <a:off x="1371600" y="3276600"/>
            <a:ext cx="6400800" cy="1752600"/>
          </a:xfrm>
        </p:spPr>
        <p:txBody>
          <a:bodyPr/>
          <a:lstStyle/>
          <a:p>
            <a:r>
              <a:rPr lang="en-US" dirty="0" smtClean="0"/>
              <a:t>Characteristics of Congress</a:t>
            </a:r>
          </a:p>
          <a:p>
            <a:endParaRPr lang="en-US" dirty="0" smtClean="0"/>
          </a:p>
        </p:txBody>
      </p:sp>
      <p:pic>
        <p:nvPicPr>
          <p:cNvPr id="29699" name="Picture 6" descr="Constitution_1"/>
          <p:cNvPicPr>
            <a:picLocks noChangeAspect="1" noChangeArrowheads="1"/>
          </p:cNvPicPr>
          <p:nvPr/>
        </p:nvPicPr>
        <p:blipFill>
          <a:blip r:embed="rId2"/>
          <a:srcRect/>
          <a:stretch>
            <a:fillRect/>
          </a:stretch>
        </p:blipFill>
        <p:spPr bwMode="auto">
          <a:xfrm>
            <a:off x="2133600" y="3733800"/>
            <a:ext cx="4800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685800" y="304800"/>
            <a:ext cx="7772400" cy="685800"/>
          </a:xfrm>
        </p:spPr>
        <p:txBody>
          <a:bodyPr/>
          <a:lstStyle/>
          <a:p>
            <a:pPr algn="ctr"/>
            <a:r>
              <a:rPr lang="en-US" dirty="0" smtClean="0"/>
              <a:t>House vs. Senate</a:t>
            </a:r>
          </a:p>
        </p:txBody>
      </p:sp>
      <p:graphicFrame>
        <p:nvGraphicFramePr>
          <p:cNvPr id="9253" name="Group 37"/>
          <p:cNvGraphicFramePr>
            <a:graphicFrameLocks noGrp="1"/>
          </p:cNvGraphicFramePr>
          <p:nvPr/>
        </p:nvGraphicFramePr>
        <p:xfrm>
          <a:off x="152400" y="990600"/>
          <a:ext cx="8839200" cy="5638801"/>
        </p:xfrm>
        <a:graphic>
          <a:graphicData uri="http://schemas.openxmlformats.org/drawingml/2006/table">
            <a:tbl>
              <a:tblPr/>
              <a:tblGrid>
                <a:gridCol w="1177925"/>
                <a:gridCol w="2284413"/>
                <a:gridCol w="1252537"/>
                <a:gridCol w="1177925"/>
                <a:gridCol w="1373188"/>
                <a:gridCol w="1573212"/>
              </a:tblGrid>
              <a:tr h="1462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hlinkClick r:id="rId2" action="ppaction://hlinksldjump"/>
                        </a:rPr>
                        <a:t>Leaders</a:t>
                      </a:r>
                      <a:endParaRPr kumimoji="0" lang="en-US" sz="2400" b="1"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Who do they </a:t>
                      </a:r>
                      <a:r>
                        <a:rPr kumimoji="0" lang="en-US" sz="2400" b="1" i="0" u="none" strike="noStrike" cap="none" normalizeH="0" baseline="0" smtClean="0">
                          <a:ln>
                            <a:noFill/>
                          </a:ln>
                          <a:solidFill>
                            <a:schemeClr val="tx1"/>
                          </a:solidFill>
                          <a:effectLst/>
                          <a:latin typeface="Times New Roman" pitchFamily="18" charset="0"/>
                          <a:cs typeface="Arial" charset="0"/>
                          <a:hlinkClick r:id="rId3" action="ppaction://hlinksldjump"/>
                        </a:rPr>
                        <a:t>Represent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30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9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6 Years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Staggered Election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Vice President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&amp;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President Pro Tempore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The Entire State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Selected by a state election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cs typeface="Arial"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25 years old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Citizen for 7 years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Times New Roman" pitchFamily="18" charset="0"/>
                          <a:cs typeface="Arial" charset="0"/>
                        </a:rPr>
                        <a:t>Resident of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No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Speaker of the House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charset="0"/>
                        </a:rPr>
                        <a:t>Districts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914400" y="274638"/>
            <a:ext cx="7162800" cy="1096962"/>
          </a:xfrm>
        </p:spPr>
        <p:txBody>
          <a:bodyPr/>
          <a:lstStyle/>
          <a:p>
            <a:pPr algn="ctr"/>
            <a:r>
              <a:rPr lang="en-US" dirty="0" smtClean="0"/>
              <a:t>Powers of Congress</a:t>
            </a:r>
          </a:p>
        </p:txBody>
      </p:sp>
      <p:graphicFrame>
        <p:nvGraphicFramePr>
          <p:cNvPr id="34847" name="Group 31"/>
          <p:cNvGraphicFramePr>
            <a:graphicFrameLocks noGrp="1"/>
          </p:cNvGraphicFramePr>
          <p:nvPr>
            <p:ph idx="1"/>
          </p:nvPr>
        </p:nvGraphicFramePr>
        <p:xfrm>
          <a:off x="228600" y="1447800"/>
          <a:ext cx="8686800" cy="4699000"/>
        </p:xfrm>
        <a:graphic>
          <a:graphicData uri="http://schemas.openxmlformats.org/drawingml/2006/table">
            <a:tbl>
              <a:tblPr/>
              <a:tblGrid>
                <a:gridCol w="2895600"/>
                <a:gridCol w="2895600"/>
                <a:gridCol w="28956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Perpetua" pitchFamily="18" charset="0"/>
                          <a:cs typeface="Arial" charset="0"/>
                        </a:rPr>
                        <a:t>Powers of House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Perpetua" pitchFamily="18" charset="0"/>
                          <a:cs typeface="Arial" charset="0"/>
                        </a:rPr>
                        <a:t>Powers of Senate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Perpetua" pitchFamily="18" charset="0"/>
                          <a:cs typeface="Arial" charset="0"/>
                        </a:rPr>
                        <a:t>Limits on Congress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12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cs typeface="Arial" charset="0"/>
                        </a:rPr>
                        <a:t>Vote on Charges of </a:t>
                      </a:r>
                      <a:r>
                        <a:rPr kumimoji="0" lang="en-US" sz="2000" b="0" i="0" u="none" strike="noStrike" cap="none" normalizeH="0" baseline="0" smtClean="0">
                          <a:ln>
                            <a:noFill/>
                          </a:ln>
                          <a:solidFill>
                            <a:srgbClr val="FF0000"/>
                          </a:solidFill>
                          <a:effectLst/>
                          <a:latin typeface="Perpetua" pitchFamily="18" charset="0"/>
                          <a:cs typeface="Arial" charset="0"/>
                        </a:rPr>
                        <a:t>impeach</a:t>
                      </a:r>
                      <a:r>
                        <a:rPr kumimoji="0" lang="en-US" sz="2000" b="0" i="0" u="none" strike="noStrike" cap="none" normalizeH="0" baseline="0" smtClean="0">
                          <a:ln>
                            <a:noFill/>
                          </a:ln>
                          <a:solidFill>
                            <a:srgbClr val="000000"/>
                          </a:solidFill>
                          <a:effectLst/>
                          <a:latin typeface="Perpetua" pitchFamily="18" charset="0"/>
                          <a:cs typeface="Arial" charset="0"/>
                        </a:rPr>
                        <a: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cs typeface="Arial" charset="0"/>
                        </a:rPr>
                        <a:t>Try an impeached officials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cs typeface="Arial" charset="0"/>
                        </a:rPr>
                        <a:t>Can’t take away your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cs typeface="Arial" charset="0"/>
                        </a:rPr>
                        <a:t>Due Process Rights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1454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cs typeface="Arial" charset="0"/>
                        </a:rPr>
                        <a:t>Propose bills for raising revenue (tax laws)</a:t>
                      </a:r>
                    </a:p>
                    <a:p>
                      <a:pPr marL="342900" marR="0" lvl="0" indent="-342900" algn="ctr" defTabSz="914400" rtl="0" eaLnBrk="1" fontAlgn="base" latinLnBrk="0" hangingPunct="1">
                        <a:lnSpc>
                          <a:spcPct val="100000"/>
                        </a:lnSpc>
                        <a:spcBef>
                          <a:spcPct val="0"/>
                        </a:spcBef>
                        <a:spcAft>
                          <a:spcPct val="0"/>
                        </a:spcAft>
                        <a:buClrTx/>
                        <a:buSzTx/>
                        <a:buFont typeface="Arial" charset="0"/>
                        <a:buChar char="•"/>
                        <a:tabLst/>
                      </a:pPr>
                      <a:endParaRPr kumimoji="0" lang="en-US" sz="2000" b="0" i="0" u="none" strike="noStrike" cap="none" normalizeH="0" baseline="0" smtClean="0">
                        <a:ln>
                          <a:noFill/>
                        </a:ln>
                        <a:solidFill>
                          <a:srgbClr val="000000"/>
                        </a:solidFill>
                        <a:effectLst/>
                        <a:latin typeface="Perpetua"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smtClean="0">
                          <a:ln>
                            <a:noFill/>
                          </a:ln>
                          <a:solidFill>
                            <a:srgbClr val="FF0000"/>
                          </a:solidFill>
                          <a:effectLst/>
                          <a:latin typeface="Perpetua" pitchFamily="18" charset="0"/>
                          <a:cs typeface="Arial" charset="0"/>
                        </a:rPr>
                        <a:t>Appropriations</a:t>
                      </a:r>
                      <a:r>
                        <a:rPr kumimoji="0" lang="en-US" sz="2000" b="0" i="0" u="none" strike="noStrike" cap="none" normalizeH="0" baseline="0" smtClean="0">
                          <a:ln>
                            <a:noFill/>
                          </a:ln>
                          <a:solidFill>
                            <a:srgbClr val="000000"/>
                          </a:solidFill>
                          <a:effectLst/>
                          <a:latin typeface="Perpetua" pitchFamily="18" charset="0"/>
                          <a:cs typeface="Arial" charset="0"/>
                        </a:rPr>
                        <a:t> Bills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cs typeface="Arial" charset="0"/>
                        </a:rPr>
                        <a:t>To confirm presidential appointments (2/3rds vote)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cs typeface="Arial" charset="0"/>
                        </a:rPr>
                        <a:t>No Bills of Attainder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Perpetu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r h="1085850">
                <a:tc>
                  <a:txBody>
                    <a:bodyPr/>
                    <a:lstStyle/>
                    <a:p>
                      <a:pPr marL="457200" marR="0" lvl="0" indent="-4572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cs typeface="Arial" charset="0"/>
                        </a:rPr>
                        <a:t>Chooses the President if the Electoral College does not have a majority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cs typeface="Arial" charset="0"/>
                        </a:rPr>
                        <a:t>To Ratify Treaties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cs typeface="Arial" charset="0"/>
                        </a:rPr>
                        <a:t>(2/3rds vote)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cs typeface="Arial" charset="0"/>
                        </a:rPr>
                        <a:t>Writ of </a:t>
                      </a:r>
                      <a:r>
                        <a:rPr kumimoji="0" lang="en-US" sz="2000" b="0" i="0" u="none" strike="noStrike" cap="none" normalizeH="0" baseline="0" dirty="0" err="1" smtClean="0">
                          <a:ln>
                            <a:noFill/>
                          </a:ln>
                          <a:solidFill>
                            <a:srgbClr val="000000"/>
                          </a:solidFill>
                          <a:effectLst/>
                          <a:latin typeface="Perpetua" pitchFamily="18" charset="0"/>
                          <a:cs typeface="Arial" charset="0"/>
                        </a:rPr>
                        <a:t>Habeaus</a:t>
                      </a:r>
                      <a:r>
                        <a:rPr kumimoji="0" lang="en-US" sz="2000" b="0" i="0" u="none" strike="noStrike" cap="none" normalizeH="0" baseline="0" dirty="0" smtClean="0">
                          <a:ln>
                            <a:noFill/>
                          </a:ln>
                          <a:solidFill>
                            <a:srgbClr val="000000"/>
                          </a:solidFill>
                          <a:effectLst/>
                          <a:latin typeface="Perpetua" pitchFamily="18" charset="0"/>
                          <a:cs typeface="Arial" charset="0"/>
                        </a:rPr>
                        <a:t> Corpus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Perpetu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812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Perpetu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0000"/>
                          </a:solidFill>
                          <a:effectLst/>
                          <a:latin typeface="Perpetua" pitchFamily="18" charset="0"/>
                          <a:cs typeface="Arial" charset="0"/>
                        </a:rPr>
                        <a:t>Filibuster</a:t>
                      </a:r>
                      <a:r>
                        <a:rPr kumimoji="0" lang="en-US" sz="2000" b="0" i="0" u="none" strike="noStrike" cap="none" normalizeH="0" baseline="0" smtClean="0">
                          <a:ln>
                            <a:noFill/>
                          </a:ln>
                          <a:solidFill>
                            <a:srgbClr val="000000"/>
                          </a:solidFill>
                          <a:effectLst/>
                          <a:latin typeface="Perpetua" pitchFamily="18" charset="0"/>
                          <a:cs typeface="Arial" charset="0"/>
                        </a:rPr>
                        <a:t> / </a:t>
                      </a:r>
                      <a:r>
                        <a:rPr kumimoji="0" lang="en-US" sz="2000" b="0" i="0" u="none" strike="noStrike" cap="none" normalizeH="0" baseline="0" smtClean="0">
                          <a:ln>
                            <a:noFill/>
                          </a:ln>
                          <a:solidFill>
                            <a:srgbClr val="FF0000"/>
                          </a:solidFill>
                          <a:effectLst/>
                          <a:latin typeface="Perpetua" pitchFamily="18" charset="0"/>
                          <a:cs typeface="Arial" charset="0"/>
                        </a:rPr>
                        <a:t>Cloture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cs typeface="Arial" charset="0"/>
                        </a:rPr>
                        <a:t>No Ex Post Facto Laws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Perpetu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28600" y="381000"/>
            <a:ext cx="6629400" cy="1143000"/>
          </a:xfrm>
        </p:spPr>
        <p:txBody>
          <a:bodyPr/>
          <a:lstStyle/>
          <a:p>
            <a:pPr algn="ctr"/>
            <a:r>
              <a:rPr lang="en-US" dirty="0" smtClean="0"/>
              <a:t>Bicameral Legislature FRQ</a:t>
            </a:r>
          </a:p>
        </p:txBody>
      </p:sp>
      <p:sp>
        <p:nvSpPr>
          <p:cNvPr id="3" name="Content Placeholder 2"/>
          <p:cNvSpPr>
            <a:spLocks noGrp="1"/>
          </p:cNvSpPr>
          <p:nvPr>
            <p:ph idx="1"/>
          </p:nvPr>
        </p:nvSpPr>
        <p:spPr>
          <a:xfrm>
            <a:off x="228600" y="2514600"/>
            <a:ext cx="8686800" cy="4191000"/>
          </a:xfrm>
        </p:spPr>
        <p:txBody>
          <a:bodyPr/>
          <a:lstStyle/>
          <a:p>
            <a:pPr>
              <a:buFont typeface="Wingdings 2" pitchFamily="18" charset="2"/>
              <a:buNone/>
              <a:defRPr/>
            </a:pPr>
            <a:r>
              <a:rPr lang="en-US" dirty="0" smtClean="0"/>
              <a:t>The Framers of the US Constitution created a legislative system that is bicameral.  However, it is not just bicameral; the framers also established two houses of distinctly different character and authority.</a:t>
            </a:r>
          </a:p>
          <a:p>
            <a:pPr>
              <a:buFont typeface="Wingdings 2" pitchFamily="18" charset="2"/>
              <a:buNone/>
              <a:defRPr/>
            </a:pPr>
            <a:endParaRPr lang="en-US" sz="1400" dirty="0" smtClean="0"/>
          </a:p>
          <a:p>
            <a:pPr marL="514350" indent="-514350">
              <a:buFont typeface="+mj-lt"/>
              <a:buAutoNum type="alphaUcPeriod"/>
              <a:defRPr/>
            </a:pPr>
            <a:r>
              <a:rPr lang="en-US" dirty="0" smtClean="0"/>
              <a:t>Explain what a bicameral legislature is and why the framers created a bicameral </a:t>
            </a:r>
            <a:r>
              <a:rPr lang="en-US" dirty="0" smtClean="0"/>
              <a:t>legislature (</a:t>
            </a:r>
            <a:r>
              <a:rPr lang="en-US" sz="2400" dirty="0" smtClean="0"/>
              <a:t>think great compromise</a:t>
            </a:r>
            <a:r>
              <a:rPr lang="en-US" dirty="0" smtClean="0"/>
              <a:t>). </a:t>
            </a:r>
            <a:r>
              <a:rPr lang="en-US" dirty="0" smtClean="0">
                <a:solidFill>
                  <a:srgbClr val="FF0000"/>
                </a:solidFill>
              </a:rPr>
              <a:t>(2 points)</a:t>
            </a:r>
          </a:p>
          <a:p>
            <a:pPr marL="514350" indent="-514350">
              <a:buFont typeface="+mj-lt"/>
              <a:buAutoNum type="alphaUcPeriod"/>
              <a:defRPr/>
            </a:pPr>
            <a:r>
              <a:rPr lang="en-US" dirty="0" smtClean="0"/>
              <a:t>Identify one power unique to the House of Representatives and explain why the framers gave the House that power. </a:t>
            </a:r>
            <a:r>
              <a:rPr lang="en-US" dirty="0" smtClean="0">
                <a:solidFill>
                  <a:srgbClr val="FF0000"/>
                </a:solidFill>
              </a:rPr>
              <a:t>(2 points)</a:t>
            </a:r>
            <a:endParaRPr lang="en-US" dirty="0" smtClean="0"/>
          </a:p>
          <a:p>
            <a:pPr marL="514350" indent="-514350">
              <a:buFont typeface="+mj-lt"/>
              <a:buAutoNum type="alphaUcPeriod"/>
              <a:defRPr/>
            </a:pPr>
            <a:r>
              <a:rPr lang="en-US" dirty="0" smtClean="0"/>
              <a:t>Identify one power unique to the Senate and explain why the framers gave the Senate that power. </a:t>
            </a:r>
            <a:r>
              <a:rPr lang="en-US" dirty="0" smtClean="0">
                <a:solidFill>
                  <a:srgbClr val="FF0000"/>
                </a:solidFill>
              </a:rPr>
              <a:t>(2 points)</a:t>
            </a:r>
            <a:endParaRPr lang="en-US" dirty="0" smtClean="0"/>
          </a:p>
        </p:txBody>
      </p:sp>
      <p:sp>
        <p:nvSpPr>
          <p:cNvPr id="41987" name="TextBox 3"/>
          <p:cNvSpPr txBox="1">
            <a:spLocks noChangeArrowheads="1"/>
          </p:cNvSpPr>
          <p:nvPr/>
        </p:nvSpPr>
        <p:spPr bwMode="auto">
          <a:xfrm>
            <a:off x="6934200" y="228600"/>
            <a:ext cx="1828800" cy="1908175"/>
          </a:xfrm>
          <a:prstGeom prst="rect">
            <a:avLst/>
          </a:prstGeom>
          <a:noFill/>
          <a:ln w="9525">
            <a:noFill/>
            <a:miter lim="800000"/>
            <a:headEnd/>
            <a:tailEnd/>
          </a:ln>
        </p:spPr>
        <p:txBody>
          <a:bodyPr>
            <a:spAutoFit/>
          </a:bodyPr>
          <a:lstStyle/>
          <a:p>
            <a:pPr algn="ctr"/>
            <a:r>
              <a:rPr lang="en-US" u="sng"/>
              <a:t>Grading Scale</a:t>
            </a:r>
          </a:p>
          <a:p>
            <a:pPr algn="ctr"/>
            <a:endParaRPr lang="en-US" sz="1000"/>
          </a:p>
          <a:p>
            <a:pPr algn="ctr"/>
            <a:r>
              <a:rPr lang="en-US"/>
              <a:t>6=A</a:t>
            </a:r>
          </a:p>
          <a:p>
            <a:pPr algn="ctr"/>
            <a:r>
              <a:rPr lang="en-US"/>
              <a:t>5=B</a:t>
            </a:r>
          </a:p>
          <a:p>
            <a:pPr algn="ctr"/>
            <a:r>
              <a:rPr lang="en-US"/>
              <a:t>4=C</a:t>
            </a:r>
          </a:p>
          <a:p>
            <a:pPr algn="ctr"/>
            <a:r>
              <a:rPr lang="en-US"/>
              <a:t>3=D</a:t>
            </a:r>
          </a:p>
          <a:p>
            <a:pPr algn="ctr"/>
            <a:r>
              <a:rPr lang="en-US"/>
              <a:t>2 or less = F</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b="1" dirty="0" smtClean="0">
                <a:solidFill>
                  <a:schemeClr val="tx1"/>
                </a:solidFill>
              </a:rPr>
              <a:t>Leadership in Congress </a:t>
            </a:r>
            <a:endParaRPr lang="en-US" b="1" dirty="0">
              <a:solidFill>
                <a:schemeClr val="tx1"/>
              </a:solidFill>
            </a:endParaRPr>
          </a:p>
        </p:txBody>
      </p:sp>
      <p:sp>
        <p:nvSpPr>
          <p:cNvPr id="8" name="Subtitle 7"/>
          <p:cNvSpPr>
            <a:spLocks noGrp="1"/>
          </p:cNvSpPr>
          <p:nvPr>
            <p:ph type="subTitle" idx="1"/>
          </p:nvPr>
        </p:nvSpPr>
        <p:spPr/>
        <p:txBody>
          <a:bodyPr/>
          <a:lstStyle/>
          <a:p>
            <a:endParaRPr lang="en-US" sz="3600" b="1" i="1" u="sn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b="1" dirty="0" smtClean="0">
                <a:solidFill>
                  <a:schemeClr val="tx1"/>
                </a:solidFill>
              </a:rPr>
              <a:t>How Congress Functions </a:t>
            </a:r>
            <a:endParaRPr lang="en-US" b="1" dirty="0">
              <a:solidFill>
                <a:schemeClr val="tx1"/>
              </a:solidFill>
            </a:endParaRPr>
          </a:p>
        </p:txBody>
      </p:sp>
      <p:sp>
        <p:nvSpPr>
          <p:cNvPr id="8" name="Subtitle 7"/>
          <p:cNvSpPr>
            <a:spLocks noGrp="1"/>
          </p:cNvSpPr>
          <p:nvPr>
            <p:ph type="subTitle" idx="1"/>
          </p:nvPr>
        </p:nvSpPr>
        <p:spPr/>
        <p:txBody>
          <a:bodyPr/>
          <a:lstStyle/>
          <a:p>
            <a:r>
              <a:rPr lang="en-US" sz="3600" b="1" i="1" u="sng" dirty="0" smtClean="0"/>
              <a:t>Committees</a:t>
            </a:r>
            <a:endParaRPr lang="en-US" sz="3600" b="1" i="1" u="sn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ln>
            <a:solidFill>
              <a:schemeClr val="tx1"/>
            </a:solidFill>
          </a:ln>
        </p:spPr>
        <p:txBody>
          <a:bodyPr/>
          <a:lstStyle/>
          <a:p>
            <a:pPr algn="ctr"/>
            <a:r>
              <a:rPr lang="en-US" dirty="0" smtClean="0"/>
              <a:t>House </a:t>
            </a:r>
            <a:endParaRPr lang="en-US" dirty="0"/>
          </a:p>
        </p:txBody>
      </p:sp>
      <p:sp>
        <p:nvSpPr>
          <p:cNvPr id="32770" name="Content Placeholder 3"/>
          <p:cNvSpPr>
            <a:spLocks noGrp="1"/>
          </p:cNvSpPr>
          <p:nvPr>
            <p:ph sz="half" idx="2"/>
          </p:nvPr>
        </p:nvSpPr>
        <p:spPr>
          <a:xfrm>
            <a:off x="457200" y="2514600"/>
            <a:ext cx="4040188" cy="3951288"/>
          </a:xfrm>
          <a:ln>
            <a:solidFill>
              <a:schemeClr val="tx1"/>
            </a:solidFill>
          </a:ln>
        </p:spPr>
        <p:txBody>
          <a:bodyPr/>
          <a:lstStyle/>
          <a:p>
            <a:r>
              <a:rPr lang="en-US" sz="2800" dirty="0" smtClean="0"/>
              <a:t>Speaker of House</a:t>
            </a:r>
          </a:p>
          <a:p>
            <a:pPr lvl="1"/>
            <a:r>
              <a:rPr lang="en-US" sz="2800" dirty="0" smtClean="0"/>
              <a:t>Elected by the House majority party</a:t>
            </a:r>
          </a:p>
          <a:p>
            <a:pPr lvl="1"/>
            <a:r>
              <a:rPr lang="en-US" sz="2800" dirty="0" smtClean="0"/>
              <a:t>Recognizes speakers</a:t>
            </a:r>
          </a:p>
          <a:p>
            <a:pPr lvl="1"/>
            <a:r>
              <a:rPr lang="en-US" sz="2800" dirty="0" smtClean="0"/>
              <a:t>Controls floor debate</a:t>
            </a:r>
          </a:p>
          <a:p>
            <a:r>
              <a:rPr lang="en-US" sz="2800" dirty="0" smtClean="0"/>
              <a:t>Majority Leader</a:t>
            </a:r>
          </a:p>
          <a:p>
            <a:r>
              <a:rPr lang="en-US" sz="2800" dirty="0" smtClean="0"/>
              <a:t>Minority Leader</a:t>
            </a:r>
          </a:p>
        </p:txBody>
      </p:sp>
      <p:sp>
        <p:nvSpPr>
          <p:cNvPr id="6" name="Text Placeholder 5"/>
          <p:cNvSpPr>
            <a:spLocks noGrp="1"/>
          </p:cNvSpPr>
          <p:nvPr>
            <p:ph type="body" sz="quarter" idx="3"/>
          </p:nvPr>
        </p:nvSpPr>
        <p:spPr>
          <a:ln>
            <a:solidFill>
              <a:schemeClr val="tx1"/>
            </a:solidFill>
          </a:ln>
        </p:spPr>
        <p:txBody>
          <a:bodyPr/>
          <a:lstStyle/>
          <a:p>
            <a:pPr algn="ctr"/>
            <a:r>
              <a:rPr lang="en-US" dirty="0" smtClean="0"/>
              <a:t>Senate </a:t>
            </a:r>
            <a:endParaRPr lang="en-US" dirty="0"/>
          </a:p>
        </p:txBody>
      </p:sp>
      <p:sp>
        <p:nvSpPr>
          <p:cNvPr id="32771" name="Content Placeholder 3"/>
          <p:cNvSpPr>
            <a:spLocks noGrp="1"/>
          </p:cNvSpPr>
          <p:nvPr>
            <p:ph sz="quarter" idx="4"/>
          </p:nvPr>
        </p:nvSpPr>
        <p:spPr>
          <a:xfrm>
            <a:off x="4572000" y="2514600"/>
            <a:ext cx="4041775" cy="3951288"/>
          </a:xfrm>
          <a:ln>
            <a:solidFill>
              <a:schemeClr val="tx1"/>
            </a:solidFill>
          </a:ln>
        </p:spPr>
        <p:txBody>
          <a:bodyPr/>
          <a:lstStyle/>
          <a:p>
            <a:r>
              <a:rPr lang="en-US" sz="2800" dirty="0" smtClean="0"/>
              <a:t>Vice President</a:t>
            </a:r>
          </a:p>
          <a:p>
            <a:pPr lvl="1"/>
            <a:r>
              <a:rPr lang="en-US" sz="2800" dirty="0" smtClean="0"/>
              <a:t>Leader/Const.</a:t>
            </a:r>
            <a:r>
              <a:rPr lang="en-US" dirty="0" smtClean="0"/>
              <a:t>(never there)</a:t>
            </a:r>
          </a:p>
          <a:p>
            <a:pPr lvl="1"/>
            <a:r>
              <a:rPr lang="en-US" sz="2800" dirty="0" smtClean="0"/>
              <a:t>Votes only if there is a tie</a:t>
            </a:r>
          </a:p>
          <a:p>
            <a:r>
              <a:rPr lang="en-US" sz="2800" dirty="0" smtClean="0"/>
              <a:t>President Pro Tempore</a:t>
            </a:r>
          </a:p>
          <a:p>
            <a:pPr lvl="1"/>
            <a:r>
              <a:rPr lang="en-US" dirty="0" smtClean="0"/>
              <a:t>Real leader</a:t>
            </a:r>
          </a:p>
          <a:p>
            <a:r>
              <a:rPr lang="en-US" sz="2800" dirty="0" smtClean="0"/>
              <a:t>Majority Leader </a:t>
            </a:r>
          </a:p>
          <a:p>
            <a:r>
              <a:rPr lang="en-US" sz="2800" dirty="0" smtClean="0"/>
              <a:t>Minority Leader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bg/>
                                          </p:spTgt>
                                        </p:tgtEl>
                                        <p:attrNameLst>
                                          <p:attrName>style.visibility</p:attrName>
                                        </p:attrNameLst>
                                      </p:cBhvr>
                                      <p:to>
                                        <p:strVal val="visible"/>
                                      </p:to>
                                    </p:set>
                                    <p:anim calcmode="lin" valueType="num">
                                      <p:cBhvr additive="base">
                                        <p:cTn id="7" dur="500" fill="hold"/>
                                        <p:tgtEl>
                                          <p:spTgt spid="327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xEl>
                                              <p:pRg st="0" end="0"/>
                                            </p:txEl>
                                          </p:spTgt>
                                        </p:tgtEl>
                                        <p:attrNameLst>
                                          <p:attrName>style.visibility</p:attrName>
                                        </p:attrNameLst>
                                      </p:cBhvr>
                                      <p:to>
                                        <p:strVal val="visible"/>
                                      </p:to>
                                    </p:set>
                                    <p:anim calcmode="lin" valueType="num">
                                      <p:cBhvr additive="base">
                                        <p:cTn id="13"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2770">
                                            <p:txEl>
                                              <p:pRg st="1" end="1"/>
                                            </p:txEl>
                                          </p:spTgt>
                                        </p:tgtEl>
                                        <p:attrNameLst>
                                          <p:attrName>style.visibility</p:attrName>
                                        </p:attrNameLst>
                                      </p:cBhvr>
                                      <p:to>
                                        <p:strVal val="visible"/>
                                      </p:to>
                                    </p:set>
                                    <p:anim calcmode="lin" valueType="num">
                                      <p:cBhvr additive="base">
                                        <p:cTn id="17"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770">
                                            <p:txEl>
                                              <p:pRg st="2" end="2"/>
                                            </p:txEl>
                                          </p:spTgt>
                                        </p:tgtEl>
                                        <p:attrNameLst>
                                          <p:attrName>style.visibility</p:attrName>
                                        </p:attrNameLst>
                                      </p:cBhvr>
                                      <p:to>
                                        <p:strVal val="visible"/>
                                      </p:to>
                                    </p:set>
                                    <p:anim calcmode="lin" valueType="num">
                                      <p:cBhvr additive="base">
                                        <p:cTn id="21"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770">
                                            <p:txEl>
                                              <p:pRg st="3" end="3"/>
                                            </p:txEl>
                                          </p:spTgt>
                                        </p:tgtEl>
                                        <p:attrNameLst>
                                          <p:attrName>style.visibility</p:attrName>
                                        </p:attrNameLst>
                                      </p:cBhvr>
                                      <p:to>
                                        <p:strVal val="visible"/>
                                      </p:to>
                                    </p:set>
                                    <p:anim calcmode="lin" valueType="num">
                                      <p:cBhvr additive="base">
                                        <p:cTn id="25"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0">
                                            <p:txEl>
                                              <p:pRg st="4" end="4"/>
                                            </p:txEl>
                                          </p:spTgt>
                                        </p:tgtEl>
                                        <p:attrNameLst>
                                          <p:attrName>style.visibility</p:attrName>
                                        </p:attrNameLst>
                                      </p:cBhvr>
                                      <p:to>
                                        <p:strVal val="visible"/>
                                      </p:to>
                                    </p:set>
                                    <p:anim calcmode="lin" valueType="num">
                                      <p:cBhvr additive="base">
                                        <p:cTn id="31"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0">
                                            <p:txEl>
                                              <p:pRg st="5" end="5"/>
                                            </p:txEl>
                                          </p:spTgt>
                                        </p:tgtEl>
                                        <p:attrNameLst>
                                          <p:attrName>style.visibility</p:attrName>
                                        </p:attrNameLst>
                                      </p:cBhvr>
                                      <p:to>
                                        <p:strVal val="visible"/>
                                      </p:to>
                                    </p:set>
                                    <p:anim calcmode="lin" valueType="num">
                                      <p:cBhvr additive="base">
                                        <p:cTn id="37" dur="5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771">
                                            <p:bg/>
                                          </p:spTgt>
                                        </p:tgtEl>
                                        <p:attrNameLst>
                                          <p:attrName>style.visibility</p:attrName>
                                        </p:attrNameLst>
                                      </p:cBhvr>
                                      <p:to>
                                        <p:strVal val="visible"/>
                                      </p:to>
                                    </p:set>
                                    <p:anim calcmode="lin" valueType="num">
                                      <p:cBhvr additive="base">
                                        <p:cTn id="43" dur="500" fill="hold"/>
                                        <p:tgtEl>
                                          <p:spTgt spid="32771">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771">
                                            <p:txEl>
                                              <p:pRg st="0" end="0"/>
                                            </p:txEl>
                                          </p:spTgt>
                                        </p:tgtEl>
                                        <p:attrNameLst>
                                          <p:attrName>style.visibility</p:attrName>
                                        </p:attrNameLst>
                                      </p:cBhvr>
                                      <p:to>
                                        <p:strVal val="visible"/>
                                      </p:to>
                                    </p:set>
                                    <p:anim calcmode="lin" valueType="num">
                                      <p:cBhvr additive="base">
                                        <p:cTn id="49"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771">
                                            <p:txEl>
                                              <p:pRg st="1" end="1"/>
                                            </p:txEl>
                                          </p:spTgt>
                                        </p:tgtEl>
                                        <p:attrNameLst>
                                          <p:attrName>style.visibility</p:attrName>
                                        </p:attrNameLst>
                                      </p:cBhvr>
                                      <p:to>
                                        <p:strVal val="visible"/>
                                      </p:to>
                                    </p:set>
                                    <p:anim calcmode="lin" valueType="num">
                                      <p:cBhvr additive="base">
                                        <p:cTn id="5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771">
                                            <p:txEl>
                                              <p:pRg st="2" end="2"/>
                                            </p:txEl>
                                          </p:spTgt>
                                        </p:tgtEl>
                                        <p:attrNameLst>
                                          <p:attrName>style.visibility</p:attrName>
                                        </p:attrNameLst>
                                      </p:cBhvr>
                                      <p:to>
                                        <p:strVal val="visible"/>
                                      </p:to>
                                    </p:set>
                                    <p:anim calcmode="lin" valueType="num">
                                      <p:cBhvr additive="base">
                                        <p:cTn id="5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2771">
                                            <p:txEl>
                                              <p:pRg st="3" end="3"/>
                                            </p:txEl>
                                          </p:spTgt>
                                        </p:tgtEl>
                                        <p:attrNameLst>
                                          <p:attrName>style.visibility</p:attrName>
                                        </p:attrNameLst>
                                      </p:cBhvr>
                                      <p:to>
                                        <p:strVal val="visible"/>
                                      </p:to>
                                    </p:set>
                                    <p:anim calcmode="lin" valueType="num">
                                      <p:cBhvr additive="base">
                                        <p:cTn id="63"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771">
                                            <p:txEl>
                                              <p:pRg st="4" end="4"/>
                                            </p:txEl>
                                          </p:spTgt>
                                        </p:tgtEl>
                                        <p:attrNameLst>
                                          <p:attrName>style.visibility</p:attrName>
                                        </p:attrNameLst>
                                      </p:cBhvr>
                                      <p:to>
                                        <p:strVal val="visible"/>
                                      </p:to>
                                    </p:set>
                                    <p:anim calcmode="lin" valueType="num">
                                      <p:cBhvr additive="base">
                                        <p:cTn id="67"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2771">
                                            <p:txEl>
                                              <p:pRg st="5" end="5"/>
                                            </p:txEl>
                                          </p:spTgt>
                                        </p:tgtEl>
                                        <p:attrNameLst>
                                          <p:attrName>style.visibility</p:attrName>
                                        </p:attrNameLst>
                                      </p:cBhvr>
                                      <p:to>
                                        <p:strVal val="visible"/>
                                      </p:to>
                                    </p:set>
                                    <p:anim calcmode="lin" valueType="num">
                                      <p:cBhvr additive="base">
                                        <p:cTn id="73"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771">
                                            <p:txEl>
                                              <p:pRg st="6" end="6"/>
                                            </p:txEl>
                                          </p:spTgt>
                                        </p:tgtEl>
                                        <p:attrNameLst>
                                          <p:attrName>style.visibility</p:attrName>
                                        </p:attrNameLst>
                                      </p:cBhvr>
                                      <p:to>
                                        <p:strVal val="visible"/>
                                      </p:to>
                                    </p:set>
                                    <p:anim calcmode="lin" valueType="num">
                                      <p:cBhvr additive="base">
                                        <p:cTn id="79"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nimBg="1"/>
      <p:bldP spid="32771"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09600" y="274638"/>
            <a:ext cx="4495800" cy="1858962"/>
          </a:xfrm>
        </p:spPr>
        <p:txBody>
          <a:bodyPr/>
          <a:lstStyle/>
          <a:p>
            <a:pPr algn="ctr"/>
            <a:r>
              <a:rPr lang="en-US" b="1" dirty="0" smtClean="0"/>
              <a:t>Types of Committees</a:t>
            </a:r>
          </a:p>
        </p:txBody>
      </p:sp>
      <p:sp>
        <p:nvSpPr>
          <p:cNvPr id="35842" name="Rectangle 3"/>
          <p:cNvSpPr>
            <a:spLocks noGrp="1" noChangeArrowheads="1"/>
          </p:cNvSpPr>
          <p:nvPr>
            <p:ph type="body" idx="1"/>
          </p:nvPr>
        </p:nvSpPr>
        <p:spPr>
          <a:xfrm>
            <a:off x="685800" y="2514600"/>
            <a:ext cx="7772400" cy="4114800"/>
          </a:xfrm>
        </p:spPr>
        <p:txBody>
          <a:bodyPr/>
          <a:lstStyle/>
          <a:p>
            <a:r>
              <a:rPr lang="en-US" b="1" dirty="0" smtClean="0"/>
              <a:t>Standing</a:t>
            </a:r>
            <a:r>
              <a:rPr lang="en-US" dirty="0" smtClean="0"/>
              <a:t> – permanent committees</a:t>
            </a:r>
          </a:p>
          <a:p>
            <a:endParaRPr lang="en-US" dirty="0" smtClean="0"/>
          </a:p>
          <a:p>
            <a:r>
              <a:rPr lang="en-US" b="1" dirty="0" smtClean="0"/>
              <a:t>Select </a:t>
            </a:r>
            <a:r>
              <a:rPr lang="en-US" dirty="0" smtClean="0"/>
              <a:t>– temporary committees</a:t>
            </a:r>
          </a:p>
          <a:p>
            <a:endParaRPr lang="en-US" dirty="0" smtClean="0"/>
          </a:p>
          <a:p>
            <a:r>
              <a:rPr lang="en-US" b="1" dirty="0" smtClean="0"/>
              <a:t>Joint</a:t>
            </a:r>
            <a:r>
              <a:rPr lang="en-US" dirty="0" smtClean="0"/>
              <a:t> – combination of House &amp; Senate</a:t>
            </a:r>
          </a:p>
          <a:p>
            <a:pPr lvl="1"/>
            <a:r>
              <a:rPr lang="en-US" b="1" dirty="0" smtClean="0"/>
              <a:t>Conference committee </a:t>
            </a:r>
            <a:r>
              <a:rPr lang="en-US" dirty="0" smtClean="0"/>
              <a:t>– a special committee set up to iron out the differences in the House and Senate versions of a bill.</a:t>
            </a:r>
          </a:p>
        </p:txBody>
      </p:sp>
      <p:sp>
        <p:nvSpPr>
          <p:cNvPr id="35843" name="TextBox 3"/>
          <p:cNvSpPr txBox="1">
            <a:spLocks noChangeArrowheads="1"/>
          </p:cNvSpPr>
          <p:nvPr/>
        </p:nvSpPr>
        <p:spPr bwMode="auto">
          <a:xfrm>
            <a:off x="228600" y="5943600"/>
            <a:ext cx="8610600" cy="584775"/>
          </a:xfrm>
          <a:prstGeom prst="rect">
            <a:avLst/>
          </a:prstGeom>
          <a:noFill/>
          <a:ln w="9525">
            <a:noFill/>
            <a:miter lim="800000"/>
            <a:headEnd/>
            <a:tailEnd/>
          </a:ln>
        </p:spPr>
        <p:txBody>
          <a:bodyPr>
            <a:spAutoFit/>
          </a:bodyPr>
          <a:lstStyle/>
          <a:p>
            <a:pPr algn="ctr"/>
            <a:r>
              <a:rPr lang="en-US" sz="1600" i="1" dirty="0"/>
              <a:t>The best committee positions are assigned to the congressmen who have served the longest </a:t>
            </a:r>
            <a:r>
              <a:rPr lang="en-US" sz="1600" i="1" dirty="0">
                <a:solidFill>
                  <a:srgbClr val="FF0000"/>
                </a:solidFill>
              </a:rPr>
              <a:t>= seniority system</a:t>
            </a:r>
            <a:r>
              <a:rPr lang="en-US" sz="1600" i="1" dirty="0"/>
              <a:t>.</a:t>
            </a:r>
          </a:p>
        </p:txBody>
      </p:sp>
      <p:pic>
        <p:nvPicPr>
          <p:cNvPr id="6146" name="Picture 2" descr="http://afeatheradrift.files.wordpress.com/2010/01/stromthurmond2001.jpg"/>
          <p:cNvPicPr>
            <a:picLocks noChangeAspect="1" noChangeArrowheads="1"/>
          </p:cNvPicPr>
          <p:nvPr/>
        </p:nvPicPr>
        <p:blipFill>
          <a:blip r:embed="rId2"/>
          <a:srcRect/>
          <a:stretch>
            <a:fillRect/>
          </a:stretch>
        </p:blipFill>
        <p:spPr bwMode="auto">
          <a:xfrm>
            <a:off x="5791200" y="1752600"/>
            <a:ext cx="28194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146"/>
                                        </p:tgtEl>
                                        <p:attrNameLst>
                                          <p:attrName>ppt_x</p:attrName>
                                        </p:attrNameLst>
                                      </p:cBhvr>
                                      <p:tavLst>
                                        <p:tav tm="0">
                                          <p:val>
                                            <p:strVal val="ppt_x"/>
                                          </p:val>
                                        </p:tav>
                                        <p:tav tm="100000">
                                          <p:val>
                                            <p:strVal val="ppt_x"/>
                                          </p:val>
                                        </p:tav>
                                      </p:tavLst>
                                    </p:anim>
                                    <p:anim calcmode="lin" valueType="num">
                                      <p:cBhvr additive="base">
                                        <p:cTn id="29" dur="500"/>
                                        <p:tgtEl>
                                          <p:spTgt spid="6146"/>
                                        </p:tgtEl>
                                        <p:attrNameLst>
                                          <p:attrName>ppt_y</p:attrName>
                                        </p:attrNameLst>
                                      </p:cBhvr>
                                      <p:tavLst>
                                        <p:tav tm="0">
                                          <p:val>
                                            <p:strVal val="ppt_y"/>
                                          </p:val>
                                        </p:tav>
                                        <p:tav tm="100000">
                                          <p:val>
                                            <p:strVal val="1+ppt_h/2"/>
                                          </p:val>
                                        </p:tav>
                                      </p:tavLst>
                                    </p:anim>
                                    <p:set>
                                      <p:cBhvr>
                                        <p:cTn id="30"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72400" cy="1143000"/>
          </a:xfrm>
        </p:spPr>
        <p:txBody>
          <a:bodyPr/>
          <a:lstStyle/>
          <a:p>
            <a:pPr algn="ctr"/>
            <a:r>
              <a:rPr lang="en-US" b="1" dirty="0" smtClean="0"/>
              <a:t>Purpose of Committees</a:t>
            </a:r>
            <a:endParaRPr lang="en-US" b="1" dirty="0"/>
          </a:p>
        </p:txBody>
      </p:sp>
      <p:sp>
        <p:nvSpPr>
          <p:cNvPr id="3" name="Content Placeholder 2"/>
          <p:cNvSpPr>
            <a:spLocks noGrp="1"/>
          </p:cNvSpPr>
          <p:nvPr>
            <p:ph idx="1"/>
          </p:nvPr>
        </p:nvSpPr>
        <p:spPr>
          <a:xfrm>
            <a:off x="762000" y="2514600"/>
            <a:ext cx="7772400" cy="4572000"/>
          </a:xfrm>
        </p:spPr>
        <p:txBody>
          <a:bodyPr/>
          <a:lstStyle/>
          <a:p>
            <a:r>
              <a:rPr lang="en-US" dirty="0" smtClean="0"/>
              <a:t>To put people in specific areas they specialize in to keep stupid bills from being debated.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a:r>
              <a:rPr lang="en-US" b="1" dirty="0" smtClean="0"/>
              <a:t>Only House and Only Senate </a:t>
            </a:r>
            <a:br>
              <a:rPr lang="en-US" b="1" dirty="0" smtClean="0"/>
            </a:br>
            <a:r>
              <a:rPr lang="en-US" b="1" dirty="0" smtClean="0"/>
              <a:t>Committees</a:t>
            </a:r>
          </a:p>
        </p:txBody>
      </p:sp>
      <p:sp>
        <p:nvSpPr>
          <p:cNvPr id="36866" name="Content Placeholder 2"/>
          <p:cNvSpPr>
            <a:spLocks noGrp="1"/>
          </p:cNvSpPr>
          <p:nvPr>
            <p:ph idx="1"/>
          </p:nvPr>
        </p:nvSpPr>
        <p:spPr/>
        <p:txBody>
          <a:bodyPr/>
          <a:lstStyle/>
          <a:p>
            <a:endParaRPr lang="en-US" smtClean="0"/>
          </a:p>
        </p:txBody>
      </p:sp>
      <p:graphicFrame>
        <p:nvGraphicFramePr>
          <p:cNvPr id="4" name="Diagram 3"/>
          <p:cNvGraphicFramePr/>
          <p:nvPr/>
        </p:nvGraphicFramePr>
        <p:xfrm>
          <a:off x="838200" y="1600200"/>
          <a:ext cx="7162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1143000"/>
          </a:xfrm>
        </p:spPr>
        <p:txBody>
          <a:bodyPr/>
          <a:lstStyle/>
          <a:p>
            <a:pPr algn="ctr"/>
            <a:r>
              <a:rPr lang="en-US" b="1" dirty="0" smtClean="0"/>
              <a:t>What Committees Do?</a:t>
            </a:r>
            <a:endParaRPr lang="en-US" b="1" dirty="0"/>
          </a:p>
        </p:txBody>
      </p:sp>
      <p:sp>
        <p:nvSpPr>
          <p:cNvPr id="3" name="Content Placeholder 2"/>
          <p:cNvSpPr>
            <a:spLocks noGrp="1"/>
          </p:cNvSpPr>
          <p:nvPr>
            <p:ph idx="1"/>
          </p:nvPr>
        </p:nvSpPr>
        <p:spPr>
          <a:xfrm>
            <a:off x="914400" y="2438400"/>
            <a:ext cx="7772400" cy="3581400"/>
          </a:xfrm>
        </p:spPr>
        <p:txBody>
          <a:bodyPr/>
          <a:lstStyle/>
          <a:p>
            <a:r>
              <a:rPr lang="en-US" dirty="0" smtClean="0"/>
              <a:t>Call in smart people to tell them what’s up.</a:t>
            </a:r>
          </a:p>
          <a:p>
            <a:pPr lvl="1"/>
            <a:r>
              <a:rPr lang="en-US" dirty="0" smtClean="0"/>
              <a:t>Interest groups</a:t>
            </a:r>
          </a:p>
          <a:p>
            <a:pPr lvl="1"/>
            <a:r>
              <a:rPr lang="en-US" dirty="0" smtClean="0"/>
              <a:t>Agencies</a:t>
            </a:r>
          </a:p>
          <a:p>
            <a:pPr lvl="1"/>
            <a:r>
              <a:rPr lang="en-US" dirty="0" smtClean="0"/>
              <a:t>Businessmen </a:t>
            </a:r>
          </a:p>
          <a:p>
            <a:r>
              <a:rPr lang="en-US" dirty="0" smtClean="0"/>
              <a:t>Write up the bill so it is worded good b4 debate.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9" name="Rectangle 5"/>
          <p:cNvSpPr>
            <a:spLocks noChangeArrowheads="1"/>
          </p:cNvSpPr>
          <p:nvPr/>
        </p:nvSpPr>
        <p:spPr bwMode="auto">
          <a:xfrm>
            <a:off x="990600" y="2590800"/>
            <a:ext cx="3810000" cy="304800"/>
          </a:xfrm>
          <a:prstGeom prst="rect">
            <a:avLst/>
          </a:prstGeom>
          <a:noFill/>
          <a:ln w="38100">
            <a:solidFill>
              <a:srgbClr val="FF0000"/>
            </a:solidFill>
            <a:miter lim="800000"/>
            <a:headEnd/>
            <a:tailEnd/>
          </a:ln>
          <a:effectLst/>
        </p:spPr>
        <p:txBody>
          <a:bodyPr wrap="none" anchor="ctr"/>
          <a:lstStyle/>
          <a:p>
            <a:endParaRPr lang="en-US"/>
          </a:p>
        </p:txBody>
      </p:sp>
      <p:sp>
        <p:nvSpPr>
          <p:cNvPr id="47110" name="AutoShape 6"/>
          <p:cNvSpPr>
            <a:spLocks/>
          </p:cNvSpPr>
          <p:nvPr/>
        </p:nvSpPr>
        <p:spPr bwMode="auto">
          <a:xfrm>
            <a:off x="3200400" y="381000"/>
            <a:ext cx="5410200" cy="1524000"/>
          </a:xfrm>
          <a:prstGeom prst="borderCallout2">
            <a:avLst>
              <a:gd name="adj1" fmla="val 7500"/>
              <a:gd name="adj2" fmla="val -1407"/>
              <a:gd name="adj3" fmla="val 7500"/>
              <a:gd name="adj4" fmla="val -10093"/>
              <a:gd name="adj5" fmla="val 147292"/>
              <a:gd name="adj6" fmla="val -33569"/>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1</a:t>
            </a:r>
            <a:endParaRPr lang="en-US" dirty="0"/>
          </a:p>
          <a:p>
            <a:pPr algn="ctr"/>
            <a:endParaRPr lang="en-US" dirty="0"/>
          </a:p>
          <a:p>
            <a:pPr algn="ctr"/>
            <a:r>
              <a:rPr lang="en-US" dirty="0" smtClean="0"/>
              <a:t>“All legislative powers herein granted shall be vested in a Congress….”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7110"/>
                                        </p:tgtEl>
                                      </p:cBhvr>
                                    </p:animEffect>
                                    <p:set>
                                      <p:cBhvr>
                                        <p:cTn id="15" dur="1" fill="hold">
                                          <p:stCondLst>
                                            <p:cond delay="499"/>
                                          </p:stCondLst>
                                        </p:cTn>
                                        <p:tgtEl>
                                          <p:spTgt spid="47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0"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b="1" dirty="0" smtClean="0">
                <a:solidFill>
                  <a:schemeClr val="tx1"/>
                </a:solidFill>
              </a:rPr>
              <a:t>Main Function of Congress</a:t>
            </a:r>
            <a:endParaRPr lang="en-US" b="1" dirty="0">
              <a:solidFill>
                <a:schemeClr val="tx1"/>
              </a:solidFill>
            </a:endParaRPr>
          </a:p>
        </p:txBody>
      </p:sp>
      <p:sp>
        <p:nvSpPr>
          <p:cNvPr id="5" name="Subtitle 4"/>
          <p:cNvSpPr>
            <a:spLocks noGrp="1"/>
          </p:cNvSpPr>
          <p:nvPr>
            <p:ph type="subTitle" idx="1"/>
          </p:nvPr>
        </p:nvSpPr>
        <p:spPr/>
        <p:txBody>
          <a:bodyPr/>
          <a:lstStyle/>
          <a:p>
            <a:r>
              <a:rPr lang="en-US" sz="3600" b="1" u="sng" dirty="0" smtClean="0"/>
              <a:t>Making Laws </a:t>
            </a:r>
            <a:endParaRPr lang="en-US" sz="3600" b="1" u="sng"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a:r>
              <a:rPr lang="en-US" b="1" dirty="0" smtClean="0"/>
              <a:t>How does a bill become a law</a:t>
            </a:r>
          </a:p>
        </p:txBody>
      </p:sp>
      <p:graphicFrame>
        <p:nvGraphicFramePr>
          <p:cNvPr id="17" name="Diagram 16"/>
          <p:cNvGraphicFramePr/>
          <p:nvPr/>
        </p:nvGraphicFramePr>
        <p:xfrm>
          <a:off x="152400" y="3886200"/>
          <a:ext cx="8839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nvGraphicFramePr>
        <p:xfrm>
          <a:off x="5410200" y="5562600"/>
          <a:ext cx="1981200" cy="1295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20" name="Straight Connector 19"/>
          <p:cNvCxnSpPr/>
          <p:nvPr/>
        </p:nvCxnSpPr>
        <p:spPr>
          <a:xfrm>
            <a:off x="6629400" y="6172200"/>
            <a:ext cx="1371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Bent-Up Arrow 20"/>
          <p:cNvSpPr/>
          <p:nvPr/>
        </p:nvSpPr>
        <p:spPr>
          <a:xfrm>
            <a:off x="7391400" y="5638800"/>
            <a:ext cx="762000" cy="685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urved Down Arrow 21"/>
          <p:cNvSpPr/>
          <p:nvPr/>
        </p:nvSpPr>
        <p:spPr>
          <a:xfrm rot="5209555">
            <a:off x="6691055" y="5597699"/>
            <a:ext cx="485775" cy="2778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Curved Down Arrow 22"/>
          <p:cNvSpPr/>
          <p:nvPr/>
        </p:nvSpPr>
        <p:spPr>
          <a:xfrm rot="15801982">
            <a:off x="5408844" y="5529390"/>
            <a:ext cx="487362" cy="2778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39944" name="Picture 12" descr="bill-pic"/>
          <p:cNvPicPr>
            <a:picLocks noChangeAspect="1" noChangeArrowheads="1"/>
          </p:cNvPicPr>
          <p:nvPr/>
        </p:nvPicPr>
        <p:blipFill>
          <a:blip r:embed="rId10"/>
          <a:srcRect/>
          <a:stretch>
            <a:fillRect/>
          </a:stretch>
        </p:blipFill>
        <p:spPr bwMode="auto">
          <a:xfrm>
            <a:off x="2895600" y="2286000"/>
            <a:ext cx="38100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762000" y="685800"/>
            <a:ext cx="7620000" cy="1143000"/>
          </a:xfrm>
        </p:spPr>
        <p:txBody>
          <a:bodyPr/>
          <a:lstStyle/>
          <a:p>
            <a:pPr algn="ctr"/>
            <a:r>
              <a:rPr lang="en-US" dirty="0" smtClean="0"/>
              <a:t>Floor Debate</a:t>
            </a:r>
          </a:p>
        </p:txBody>
      </p:sp>
      <p:sp>
        <p:nvSpPr>
          <p:cNvPr id="75779" name="Rectangle 3"/>
          <p:cNvSpPr>
            <a:spLocks noGrp="1"/>
          </p:cNvSpPr>
          <p:nvPr>
            <p:ph type="body" sz="half" idx="1"/>
          </p:nvPr>
        </p:nvSpPr>
        <p:spPr>
          <a:xfrm>
            <a:off x="228600" y="2514600"/>
            <a:ext cx="8077200" cy="4114800"/>
          </a:xfrm>
        </p:spPr>
        <p:txBody>
          <a:bodyPr/>
          <a:lstStyle/>
          <a:p>
            <a:pPr>
              <a:lnSpc>
                <a:spcPct val="90000"/>
              </a:lnSpc>
            </a:pPr>
            <a:r>
              <a:rPr lang="en-US" sz="2400" dirty="0" smtClean="0"/>
              <a:t>Argue the pros and cons of the bill.</a:t>
            </a:r>
          </a:p>
          <a:p>
            <a:pPr>
              <a:lnSpc>
                <a:spcPct val="90000"/>
              </a:lnSpc>
            </a:pPr>
            <a:r>
              <a:rPr lang="en-US" sz="2400" dirty="0" smtClean="0"/>
              <a:t>Only House has RULES for Debate</a:t>
            </a:r>
          </a:p>
          <a:p>
            <a:pPr>
              <a:lnSpc>
                <a:spcPct val="90000"/>
              </a:lnSpc>
            </a:pPr>
            <a:r>
              <a:rPr lang="en-US" sz="2400" dirty="0" smtClean="0"/>
              <a:t>Only Senate is allowed to attach </a:t>
            </a:r>
            <a:r>
              <a:rPr lang="en-US" sz="2400" b="1" dirty="0" smtClean="0"/>
              <a:t>riders</a:t>
            </a:r>
            <a:r>
              <a:rPr lang="en-US" sz="2400" dirty="0" smtClean="0"/>
              <a:t>- unrelated bills.</a:t>
            </a:r>
          </a:p>
          <a:p>
            <a:pPr>
              <a:lnSpc>
                <a:spcPct val="90000"/>
              </a:lnSpc>
            </a:pPr>
            <a:r>
              <a:rPr lang="en-US" sz="2400" dirty="0" smtClean="0"/>
              <a:t>Only Senate allowed to </a:t>
            </a:r>
            <a:r>
              <a:rPr lang="en-US" sz="2400" b="1" dirty="0" smtClean="0"/>
              <a:t>filibuster</a:t>
            </a:r>
            <a:r>
              <a:rPr lang="en-US" sz="2400" dirty="0" smtClean="0"/>
              <a:t>-debate a bill to death.</a:t>
            </a:r>
          </a:p>
          <a:p>
            <a:pPr lvl="1">
              <a:lnSpc>
                <a:spcPct val="90000"/>
              </a:lnSpc>
            </a:pPr>
            <a:r>
              <a:rPr lang="en-US" sz="2000" dirty="0" smtClean="0"/>
              <a:t>Hope sponsors will w/draw bill.</a:t>
            </a:r>
          </a:p>
          <a:p>
            <a:pPr>
              <a:lnSpc>
                <a:spcPct val="90000"/>
              </a:lnSpc>
            </a:pPr>
            <a:r>
              <a:rPr lang="en-US" sz="2400" dirty="0" smtClean="0"/>
              <a:t>Senators can end a filibuster or limit debate time with a 3/5 (60) vote=</a:t>
            </a:r>
            <a:r>
              <a:rPr lang="en-US" sz="2400" b="1" dirty="0" smtClean="0"/>
              <a:t>cloture</a:t>
            </a:r>
            <a:r>
              <a:rPr lang="en-US" sz="2400" dirty="0" smtClean="0"/>
              <a:t>.</a:t>
            </a:r>
          </a:p>
          <a:p>
            <a:pPr>
              <a:lnSpc>
                <a:spcPct val="90000"/>
              </a:lnSpc>
              <a:buNone/>
            </a:pPr>
            <a:endParaRPr lang="en-US" sz="2400" dirty="0" smtClean="0"/>
          </a:p>
          <a:p>
            <a:pPr algn="ctr">
              <a:lnSpc>
                <a:spcPct val="90000"/>
              </a:lnSpc>
              <a:buNone/>
            </a:pPr>
            <a:r>
              <a:rPr lang="en-US" sz="2000" i="1" dirty="0" smtClean="0"/>
              <a:t>1964-Senators debate the Civil Rights Act for 74 days.</a:t>
            </a:r>
          </a:p>
          <a:p>
            <a:pPr lvl="1" algn="ctr">
              <a:lnSpc>
                <a:spcPct val="90000"/>
              </a:lnSpc>
              <a:buNone/>
            </a:pPr>
            <a:r>
              <a:rPr lang="en-US" sz="2000" i="1" dirty="0" smtClean="0"/>
              <a:t>Record 24 hrs 18 min.- Strom Thurmond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5779">
                                            <p:txEl>
                                              <p:pRg st="4" end="4"/>
                                            </p:txEl>
                                          </p:spTgt>
                                        </p:tgtEl>
                                        <p:attrNameLst>
                                          <p:attrName>style.visibility</p:attrName>
                                        </p:attrNameLst>
                                      </p:cBhvr>
                                      <p:to>
                                        <p:strVal val="visible"/>
                                      </p:to>
                                    </p:set>
                                    <p:anim calcmode="lin" valueType="num">
                                      <p:cBhvr additive="base">
                                        <p:cTn id="29"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5779">
                                            <p:txEl>
                                              <p:pRg st="5" end="5"/>
                                            </p:txEl>
                                          </p:spTgt>
                                        </p:tgtEl>
                                        <p:attrNameLst>
                                          <p:attrName>style.visibility</p:attrName>
                                        </p:attrNameLst>
                                      </p:cBhvr>
                                      <p:to>
                                        <p:strVal val="visible"/>
                                      </p:to>
                                    </p:set>
                                    <p:anim calcmode="lin" valueType="num">
                                      <p:cBhvr additive="base">
                                        <p:cTn id="35"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5779">
                                            <p:txEl>
                                              <p:pRg st="7" end="7"/>
                                            </p:txEl>
                                          </p:spTgt>
                                        </p:tgtEl>
                                        <p:attrNameLst>
                                          <p:attrName>style.visibility</p:attrName>
                                        </p:attrNameLst>
                                      </p:cBhvr>
                                      <p:to>
                                        <p:strVal val="visible"/>
                                      </p:to>
                                    </p:set>
                                    <p:anim calcmode="lin" valueType="num">
                                      <p:cBhvr additive="base">
                                        <p:cTn id="41" dur="500" fill="hold"/>
                                        <p:tgtEl>
                                          <p:spTgt spid="7577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577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5779">
                                            <p:txEl>
                                              <p:pRg st="8" end="8"/>
                                            </p:txEl>
                                          </p:spTgt>
                                        </p:tgtEl>
                                        <p:attrNameLst>
                                          <p:attrName>style.visibility</p:attrName>
                                        </p:attrNameLst>
                                      </p:cBhvr>
                                      <p:to>
                                        <p:strVal val="visible"/>
                                      </p:to>
                                    </p:set>
                                    <p:anim calcmode="lin" valueType="num">
                                      <p:cBhvr additive="base">
                                        <p:cTn id="45" dur="500" fill="hold"/>
                                        <p:tgtEl>
                                          <p:spTgt spid="7577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57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152400" y="685800"/>
            <a:ext cx="4191000" cy="1143000"/>
          </a:xfrm>
        </p:spPr>
        <p:txBody>
          <a:bodyPr/>
          <a:lstStyle/>
          <a:p>
            <a:pPr algn="ctr"/>
            <a:r>
              <a:rPr lang="en-US" sz="3600" b="1" dirty="0" smtClean="0"/>
              <a:t>Pork Barrel Spending</a:t>
            </a:r>
          </a:p>
        </p:txBody>
      </p:sp>
      <p:sp>
        <p:nvSpPr>
          <p:cNvPr id="74755" name="Rectangle 3"/>
          <p:cNvSpPr>
            <a:spLocks noGrp="1"/>
          </p:cNvSpPr>
          <p:nvPr>
            <p:ph type="body" sz="half" idx="1"/>
          </p:nvPr>
        </p:nvSpPr>
        <p:spPr>
          <a:xfrm>
            <a:off x="457200" y="2362200"/>
            <a:ext cx="3733800" cy="4114800"/>
          </a:xfrm>
        </p:spPr>
        <p:txBody>
          <a:bodyPr/>
          <a:lstStyle/>
          <a:p>
            <a:pPr>
              <a:lnSpc>
                <a:spcPct val="80000"/>
              </a:lnSpc>
            </a:pPr>
            <a:endParaRPr lang="en-US" sz="1000" dirty="0" smtClean="0"/>
          </a:p>
          <a:p>
            <a:pPr>
              <a:lnSpc>
                <a:spcPct val="80000"/>
              </a:lnSpc>
            </a:pPr>
            <a:r>
              <a:rPr lang="en-US" sz="2800" dirty="0" smtClean="0"/>
              <a:t>Work to send federal $ and jobs back to your district.</a:t>
            </a:r>
          </a:p>
          <a:p>
            <a:pPr lvl="1">
              <a:lnSpc>
                <a:spcPct val="80000"/>
              </a:lnSpc>
            </a:pPr>
            <a:r>
              <a:rPr lang="en-US" sz="2800" dirty="0" smtClean="0"/>
              <a:t>Pork-barrel projects.</a:t>
            </a:r>
          </a:p>
          <a:p>
            <a:pPr lvl="2">
              <a:lnSpc>
                <a:spcPct val="80000"/>
              </a:lnSpc>
            </a:pPr>
            <a:r>
              <a:rPr lang="en-US" sz="2800" dirty="0" smtClean="0"/>
              <a:t>Pork-barrel=Federal treasury</a:t>
            </a:r>
          </a:p>
          <a:p>
            <a:pPr lvl="2">
              <a:lnSpc>
                <a:spcPct val="80000"/>
              </a:lnSpc>
            </a:pPr>
            <a:r>
              <a:rPr lang="en-US" sz="2800" dirty="0" smtClean="0"/>
              <a:t>Fat=a project.</a:t>
            </a:r>
          </a:p>
          <a:p>
            <a:pPr>
              <a:lnSpc>
                <a:spcPct val="80000"/>
              </a:lnSpc>
              <a:buNone/>
            </a:pPr>
            <a:endParaRPr lang="en-US" sz="2000" i="1" dirty="0" smtClean="0"/>
          </a:p>
          <a:p>
            <a:pPr algn="ctr">
              <a:lnSpc>
                <a:spcPct val="80000"/>
              </a:lnSpc>
              <a:buNone/>
            </a:pPr>
            <a:r>
              <a:rPr lang="en-US" sz="2000" i="1" dirty="0" smtClean="0"/>
              <a:t>Senator Byrd from W VA is known for “bringin’ home the bacon!” with Federal projects to W VA</a:t>
            </a:r>
          </a:p>
        </p:txBody>
      </p:sp>
      <p:pic>
        <p:nvPicPr>
          <p:cNvPr id="37891" name="Picture 4" descr="03_04_03DriveThru"/>
          <p:cNvPicPr>
            <a:picLocks noGrp="1" noChangeAspect="1" noChangeArrowheads="1"/>
          </p:cNvPicPr>
          <p:nvPr>
            <p:ph type="clipArt" sz="half" idx="2"/>
          </p:nvPr>
        </p:nvPicPr>
        <p:blipFill>
          <a:blip r:embed="rId2"/>
          <a:srcRect/>
          <a:stretch>
            <a:fillRect/>
          </a:stretch>
        </p:blipFill>
        <p:spPr>
          <a:xfrm>
            <a:off x="4528584" y="1143000"/>
            <a:ext cx="4463016" cy="5562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 calcmode="lin" valueType="num">
                                      <p:cBhvr additive="base">
                                        <p:cTn id="7"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anim calcmode="lin" valueType="num">
                                      <p:cBhvr additive="base">
                                        <p:cTn id="11"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475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anim calcmode="lin" valueType="num">
                                      <p:cBhvr additive="base">
                                        <p:cTn id="1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475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 calcmode="lin" valueType="num">
                                      <p:cBhvr additive="base">
                                        <p:cTn id="19"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anim calcmode="lin" valueType="num">
                                      <p:cBhvr additive="base">
                                        <p:cTn id="25" dur="500" fill="hold"/>
                                        <p:tgtEl>
                                          <p:spTgt spid="7475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half" idx="1"/>
          </p:nvPr>
        </p:nvSpPr>
        <p:spPr>
          <a:xfrm>
            <a:off x="762000" y="2743200"/>
            <a:ext cx="7162800" cy="3124200"/>
          </a:xfrm>
        </p:spPr>
        <p:txBody>
          <a:bodyPr/>
          <a:lstStyle/>
          <a:p>
            <a:r>
              <a:rPr lang="en-US" sz="3600" dirty="0" smtClean="0">
                <a:solidFill>
                  <a:srgbClr val="D34817"/>
                </a:solidFill>
              </a:rPr>
              <a:t>Franking privilege-</a:t>
            </a:r>
            <a:r>
              <a:rPr lang="en-US" sz="3600" dirty="0" smtClean="0"/>
              <a:t> send mail for free to constituents. Helps during reelection time.</a:t>
            </a:r>
          </a:p>
          <a:p>
            <a:r>
              <a:rPr lang="en-US" sz="3600" dirty="0" smtClean="0">
                <a:solidFill>
                  <a:schemeClr val="accent1"/>
                </a:solidFill>
              </a:rPr>
              <a:t>Constituents</a:t>
            </a:r>
            <a:r>
              <a:rPr lang="en-US" sz="3600" dirty="0" smtClean="0"/>
              <a:t> = people that a delegate represents.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533400"/>
            <a:ext cx="7772400" cy="1470025"/>
          </a:xfrm>
        </p:spPr>
        <p:txBody>
          <a:bodyPr/>
          <a:lstStyle/>
          <a:p>
            <a:pPr algn="ctr"/>
            <a:r>
              <a:rPr lang="en-US" dirty="0" smtClean="0">
                <a:solidFill>
                  <a:schemeClr val="accent1"/>
                </a:solidFill>
              </a:rPr>
              <a:t>The Executive Branch</a:t>
            </a:r>
          </a:p>
        </p:txBody>
      </p:sp>
      <p:sp>
        <p:nvSpPr>
          <p:cNvPr id="41987" name="Rectangle 3"/>
          <p:cNvSpPr>
            <a:spLocks noGrp="1" noChangeArrowheads="1"/>
          </p:cNvSpPr>
          <p:nvPr>
            <p:ph type="subTitle" idx="1"/>
          </p:nvPr>
        </p:nvSpPr>
        <p:spPr>
          <a:xfrm>
            <a:off x="1371600" y="3200400"/>
            <a:ext cx="6400800" cy="1752600"/>
          </a:xfrm>
        </p:spPr>
        <p:txBody>
          <a:bodyPr/>
          <a:lstStyle/>
          <a:p>
            <a:r>
              <a:rPr lang="en-US" dirty="0" smtClean="0"/>
              <a:t>Characteristics of the President</a:t>
            </a:r>
          </a:p>
        </p:txBody>
      </p:sp>
      <p:pic>
        <p:nvPicPr>
          <p:cNvPr id="41988" name="Picture 6" descr="Constitution_1"/>
          <p:cNvPicPr>
            <a:picLocks noChangeAspect="1" noChangeArrowheads="1"/>
          </p:cNvPicPr>
          <p:nvPr/>
        </p:nvPicPr>
        <p:blipFill>
          <a:blip r:embed="rId2" cstate="print"/>
          <a:srcRect/>
          <a:stretch>
            <a:fillRect/>
          </a:stretch>
        </p:blipFill>
        <p:spPr bwMode="auto">
          <a:xfrm>
            <a:off x="2209800" y="3581400"/>
            <a:ext cx="4800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274638"/>
            <a:ext cx="7620000" cy="1143000"/>
          </a:xfrm>
        </p:spPr>
        <p:txBody>
          <a:bodyPr/>
          <a:lstStyle/>
          <a:p>
            <a:r>
              <a:rPr lang="en-US" b="1" dirty="0" smtClean="0"/>
              <a:t>Organization of Executive Branch</a:t>
            </a:r>
          </a:p>
        </p:txBody>
      </p:sp>
      <p:graphicFrame>
        <p:nvGraphicFramePr>
          <p:cNvPr id="4" name="Diagram 3"/>
          <p:cNvGraphicFramePr/>
          <p:nvPr/>
        </p:nvGraphicFramePr>
        <p:xfrm>
          <a:off x="1524000" y="1447800"/>
          <a:ext cx="6096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algn="ctr"/>
            <a:r>
              <a:rPr lang="en-US" b="1" dirty="0" smtClean="0"/>
              <a:t>Qualifications, Pay, and Perks </a:t>
            </a:r>
          </a:p>
        </p:txBody>
      </p:sp>
      <p:sp>
        <p:nvSpPr>
          <p:cNvPr id="45059" name="Rectangle 5"/>
          <p:cNvSpPr>
            <a:spLocks noGrp="1" noChangeArrowheads="1"/>
          </p:cNvSpPr>
          <p:nvPr>
            <p:ph idx="1"/>
          </p:nvPr>
        </p:nvSpPr>
        <p:spPr>
          <a:xfrm>
            <a:off x="685800" y="2514600"/>
            <a:ext cx="4267200" cy="3505200"/>
          </a:xfrm>
        </p:spPr>
        <p:txBody>
          <a:bodyPr/>
          <a:lstStyle/>
          <a:p>
            <a:pPr>
              <a:lnSpc>
                <a:spcPct val="90000"/>
              </a:lnSpc>
              <a:buNone/>
            </a:pPr>
            <a:r>
              <a:rPr lang="en-US" b="1" u="sng" dirty="0" smtClean="0"/>
              <a:t>Qualifications </a:t>
            </a:r>
          </a:p>
          <a:p>
            <a:pPr>
              <a:lnSpc>
                <a:spcPct val="90000"/>
              </a:lnSpc>
            </a:pPr>
            <a:r>
              <a:rPr lang="en-US" dirty="0" smtClean="0"/>
              <a:t>Must be 35 years old</a:t>
            </a:r>
          </a:p>
          <a:p>
            <a:pPr>
              <a:lnSpc>
                <a:spcPct val="90000"/>
              </a:lnSpc>
            </a:pPr>
            <a:r>
              <a:rPr lang="en-US" dirty="0" smtClean="0"/>
              <a:t>Must be born in the United States</a:t>
            </a:r>
          </a:p>
          <a:p>
            <a:pPr>
              <a:lnSpc>
                <a:spcPct val="90000"/>
              </a:lnSpc>
            </a:pPr>
            <a:r>
              <a:rPr lang="en-US" dirty="0" smtClean="0"/>
              <a:t>Must be a citizen for the last 14 years</a:t>
            </a:r>
          </a:p>
          <a:p>
            <a:pPr>
              <a:lnSpc>
                <a:spcPct val="90000"/>
              </a:lnSpc>
              <a:buNone/>
            </a:pPr>
            <a:r>
              <a:rPr lang="en-US" b="1" u="sng" dirty="0" smtClean="0"/>
              <a:t>Pay</a:t>
            </a:r>
          </a:p>
          <a:p>
            <a:pPr>
              <a:lnSpc>
                <a:spcPct val="90000"/>
              </a:lnSpc>
            </a:pPr>
            <a:r>
              <a:rPr lang="en-US" dirty="0" smtClean="0"/>
              <a:t>$400,000 salary + travel expenses</a:t>
            </a:r>
          </a:p>
          <a:p>
            <a:pPr>
              <a:lnSpc>
                <a:spcPct val="90000"/>
              </a:lnSpc>
            </a:pPr>
            <a:endParaRPr lang="en-US" dirty="0" smtClean="0"/>
          </a:p>
        </p:txBody>
      </p:sp>
      <p:sp>
        <p:nvSpPr>
          <p:cNvPr id="45060" name="Rectangle 6"/>
          <p:cNvSpPr>
            <a:spLocks noGrp="1" noChangeArrowheads="1"/>
          </p:cNvSpPr>
          <p:nvPr>
            <p:ph type="body" sz="half" idx="4294967295"/>
          </p:nvPr>
        </p:nvSpPr>
        <p:spPr>
          <a:xfrm>
            <a:off x="5346700" y="2514600"/>
            <a:ext cx="3797300" cy="3962400"/>
          </a:xfrm>
        </p:spPr>
        <p:txBody>
          <a:bodyPr/>
          <a:lstStyle/>
          <a:p>
            <a:pPr>
              <a:lnSpc>
                <a:spcPct val="90000"/>
              </a:lnSpc>
              <a:buNone/>
            </a:pPr>
            <a:r>
              <a:rPr lang="en-US" b="1" u="sng" dirty="0" smtClean="0"/>
              <a:t>Perks</a:t>
            </a:r>
          </a:p>
          <a:p>
            <a:pPr>
              <a:lnSpc>
                <a:spcPct val="90000"/>
              </a:lnSpc>
            </a:pPr>
            <a:r>
              <a:rPr lang="en-US" dirty="0" smtClean="0"/>
              <a:t>Use of Camp David</a:t>
            </a:r>
          </a:p>
          <a:p>
            <a:pPr>
              <a:lnSpc>
                <a:spcPct val="90000"/>
              </a:lnSpc>
            </a:pPr>
            <a:r>
              <a:rPr lang="en-US" dirty="0" smtClean="0"/>
              <a:t>Personal car, helicopter and a specially equipped jet airplane</a:t>
            </a:r>
          </a:p>
          <a:p>
            <a:pPr>
              <a:lnSpc>
                <a:spcPct val="90000"/>
              </a:lnSpc>
            </a:pPr>
            <a:r>
              <a:rPr lang="en-US" dirty="0" smtClean="0"/>
              <a:t>Personal staff to care for your family (80 </a:t>
            </a:r>
            <a:r>
              <a:rPr lang="en-US" dirty="0" err="1" smtClean="0"/>
              <a:t>ppl</a:t>
            </a:r>
            <a:r>
              <a:rPr lang="en-US" dirty="0" smtClean="0"/>
              <a:t>)</a:t>
            </a:r>
          </a:p>
          <a:p>
            <a:pPr>
              <a:lnSpc>
                <a:spcPct val="90000"/>
              </a:lnSpc>
            </a:pPr>
            <a:r>
              <a:rPr lang="en-US" dirty="0" smtClean="0"/>
              <a:t>Free House to live in with pool, bowling alley and theater</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b="1" dirty="0" smtClean="0">
                <a:solidFill>
                  <a:schemeClr val="tx1"/>
                </a:solidFill>
              </a:rPr>
              <a:t>How we elect the President </a:t>
            </a:r>
            <a:endParaRPr lang="en-US" b="1" dirty="0">
              <a:solidFill>
                <a:schemeClr val="tx1"/>
              </a:solidFill>
            </a:endParaRPr>
          </a:p>
        </p:txBody>
      </p:sp>
      <p:sp>
        <p:nvSpPr>
          <p:cNvPr id="8" name="Subtitle 7"/>
          <p:cNvSpPr>
            <a:spLocks noGrp="1"/>
          </p:cNvSpPr>
          <p:nvPr>
            <p:ph type="subTitle" idx="1"/>
          </p:nvPr>
        </p:nvSpPr>
        <p:spPr/>
        <p:txBody>
          <a:bodyPr/>
          <a:lstStyle/>
          <a:p>
            <a:r>
              <a:rPr lang="en-US" sz="3600" b="1" i="1" u="sng" dirty="0" smtClean="0"/>
              <a:t>Electoral College</a:t>
            </a:r>
            <a:endParaRPr lang="en-US" sz="3600" b="1" i="1" u="sng"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772400" cy="1143000"/>
          </a:xfrm>
        </p:spPr>
        <p:txBody>
          <a:bodyPr/>
          <a:lstStyle/>
          <a:p>
            <a:pPr algn="ctr"/>
            <a:r>
              <a:rPr lang="en-US" b="1" dirty="0" smtClean="0">
                <a:solidFill>
                  <a:schemeClr val="tx1"/>
                </a:solidFill>
              </a:rPr>
              <a:t>Winner-take-all System </a:t>
            </a:r>
            <a:endParaRPr lang="en-US" b="1" dirty="0">
              <a:solidFill>
                <a:schemeClr val="tx1"/>
              </a:solidFill>
            </a:endParaRPr>
          </a:p>
        </p:txBody>
      </p:sp>
      <p:sp>
        <p:nvSpPr>
          <p:cNvPr id="3" name="Content Placeholder 2"/>
          <p:cNvSpPr>
            <a:spLocks noGrp="1"/>
          </p:cNvSpPr>
          <p:nvPr>
            <p:ph idx="1"/>
          </p:nvPr>
        </p:nvSpPr>
        <p:spPr>
          <a:xfrm>
            <a:off x="685800" y="2667000"/>
            <a:ext cx="7772400" cy="3962400"/>
          </a:xfrm>
        </p:spPr>
        <p:txBody>
          <a:bodyPr/>
          <a:lstStyle/>
          <a:p>
            <a:r>
              <a:rPr lang="en-US" dirty="0" smtClean="0"/>
              <a:t>If you win the states popular vote by a majority you get all of the electoral votes.</a:t>
            </a:r>
          </a:p>
          <a:p>
            <a:pPr lvl="1"/>
            <a:r>
              <a:rPr lang="en-US" dirty="0" smtClean="0"/>
              <a:t>51% gets you 100%</a:t>
            </a:r>
          </a:p>
          <a:p>
            <a:r>
              <a:rPr lang="en-US" b="1" i="1" u="sng" dirty="0" smtClean="0"/>
              <a:t>NO</a:t>
            </a:r>
            <a:r>
              <a:rPr lang="en-US" dirty="0" smtClean="0"/>
              <a:t> </a:t>
            </a:r>
            <a:r>
              <a:rPr lang="en-US" i="1" dirty="0" smtClean="0"/>
              <a:t>proportional </a:t>
            </a:r>
            <a:r>
              <a:rPr lang="en-US" dirty="0" smtClean="0"/>
              <a:t>division</a:t>
            </a:r>
          </a:p>
          <a:p>
            <a:pPr lvl="1"/>
            <a:r>
              <a:rPr lang="en-US" dirty="0" smtClean="0"/>
              <a:t>Get 35% you get 35% of the electors </a:t>
            </a:r>
          </a:p>
          <a:p>
            <a:pPr lvl="1"/>
            <a:r>
              <a:rPr lang="en-US" dirty="0" smtClean="0"/>
              <a:t>Get 25% you get 25% of the electors</a:t>
            </a:r>
            <a:endParaRPr lang="en-US" dirty="0"/>
          </a:p>
        </p:txBody>
      </p:sp>
      <p:sp>
        <p:nvSpPr>
          <p:cNvPr id="4" name="&quot;No&quot; Symbol 3"/>
          <p:cNvSpPr/>
          <p:nvPr/>
        </p:nvSpPr>
        <p:spPr>
          <a:xfrm>
            <a:off x="1600200" y="4038600"/>
            <a:ext cx="1752600" cy="14478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Legislative Branch </a:t>
            </a:r>
            <a:r>
              <a:rPr lang="en-US" b="1" dirty="0" smtClean="0"/>
              <a:t> </a:t>
            </a:r>
            <a:endParaRPr lang="en-US" b="1" dirty="0"/>
          </a:p>
        </p:txBody>
      </p:sp>
      <p:sp>
        <p:nvSpPr>
          <p:cNvPr id="4" name="Content Placeholder 3"/>
          <p:cNvSpPr>
            <a:spLocks noGrp="1"/>
          </p:cNvSpPr>
          <p:nvPr>
            <p:ph idx="1"/>
          </p:nvPr>
        </p:nvSpPr>
        <p:spPr/>
        <p:txBody>
          <a:bodyPr/>
          <a:lstStyle/>
          <a:p>
            <a:r>
              <a:rPr lang="en-US" dirty="0" smtClean="0"/>
              <a:t>Group of people that </a:t>
            </a:r>
            <a:r>
              <a:rPr lang="en-US" b="1" u="sng" dirty="0" smtClean="0"/>
              <a:t>make laws </a:t>
            </a:r>
          </a:p>
          <a:p>
            <a:r>
              <a:rPr lang="en-US" dirty="0" smtClean="0"/>
              <a:t>Name is </a:t>
            </a:r>
            <a:r>
              <a:rPr lang="en-US" b="1" dirty="0" smtClean="0"/>
              <a:t>CONGRESS</a:t>
            </a:r>
          </a:p>
          <a:p>
            <a:r>
              <a:rPr lang="en-US" dirty="0" smtClean="0"/>
              <a:t>Split in two houses</a:t>
            </a:r>
          </a:p>
          <a:p>
            <a:pPr lvl="1"/>
            <a:r>
              <a:rPr lang="en-US" dirty="0" smtClean="0"/>
              <a:t>Great Compromise – one for states other for people </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772400" cy="1143000"/>
          </a:xfrm>
        </p:spPr>
        <p:txBody>
          <a:bodyPr/>
          <a:lstStyle/>
          <a:p>
            <a:r>
              <a:rPr lang="en-US" b="1" dirty="0" smtClean="0">
                <a:solidFill>
                  <a:schemeClr val="tx1"/>
                </a:solidFill>
              </a:rPr>
              <a:t>How do they get the # of electors?</a:t>
            </a:r>
            <a:endParaRPr lang="en-US" b="1" dirty="0">
              <a:solidFill>
                <a:schemeClr val="tx1"/>
              </a:solidFill>
            </a:endParaRPr>
          </a:p>
        </p:txBody>
      </p:sp>
      <p:sp>
        <p:nvSpPr>
          <p:cNvPr id="3" name="Content Placeholder 2"/>
          <p:cNvSpPr>
            <a:spLocks noGrp="1"/>
          </p:cNvSpPr>
          <p:nvPr>
            <p:ph idx="1"/>
          </p:nvPr>
        </p:nvSpPr>
        <p:spPr>
          <a:xfrm>
            <a:off x="914400" y="2590800"/>
            <a:ext cx="7772400" cy="3429000"/>
          </a:xfrm>
        </p:spPr>
        <p:txBody>
          <a:bodyPr/>
          <a:lstStyle/>
          <a:p>
            <a:r>
              <a:rPr lang="en-US" dirty="0" smtClean="0"/>
              <a:t>Number of Representatives + Senators = Electors</a:t>
            </a:r>
          </a:p>
          <a:p>
            <a:r>
              <a:rPr lang="en-US" dirty="0" smtClean="0"/>
              <a:t>Ex: </a:t>
            </a:r>
          </a:p>
          <a:p>
            <a:pPr lvl="1"/>
            <a:r>
              <a:rPr lang="en-US" dirty="0" smtClean="0"/>
              <a:t>NC has 13 Reps + 2 Senators = 15 electors</a:t>
            </a:r>
          </a:p>
          <a:p>
            <a:pPr lvl="1">
              <a:buNone/>
            </a:pPr>
            <a:endParaRPr lang="en-US" dirty="0" smtClean="0"/>
          </a:p>
          <a:p>
            <a:r>
              <a:rPr lang="en-US" dirty="0" smtClean="0"/>
              <a:t>TOTAL number for the U.S. is 537 </a:t>
            </a:r>
          </a:p>
          <a:p>
            <a:pPr lvl="1"/>
            <a:r>
              <a:rPr lang="en-US" dirty="0" smtClean="0"/>
              <a:t>**DC gets 2</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1143000"/>
          </a:xfrm>
        </p:spPr>
        <p:txBody>
          <a:bodyPr/>
          <a:lstStyle/>
          <a:p>
            <a:pPr algn="ctr"/>
            <a:r>
              <a:rPr lang="en-US" b="1" dirty="0" smtClean="0">
                <a:solidFill>
                  <a:schemeClr val="tx1"/>
                </a:solidFill>
              </a:rPr>
              <a:t>Magic Number </a:t>
            </a:r>
            <a:endParaRPr lang="en-US" b="1" dirty="0">
              <a:solidFill>
                <a:schemeClr val="tx1"/>
              </a:solidFill>
            </a:endParaRPr>
          </a:p>
        </p:txBody>
      </p:sp>
      <p:sp>
        <p:nvSpPr>
          <p:cNvPr id="3" name="Content Placeholder 2"/>
          <p:cNvSpPr>
            <a:spLocks noGrp="1"/>
          </p:cNvSpPr>
          <p:nvPr>
            <p:ph idx="1"/>
          </p:nvPr>
        </p:nvSpPr>
        <p:spPr>
          <a:xfrm>
            <a:off x="914400" y="2667000"/>
            <a:ext cx="7772400" cy="3352800"/>
          </a:xfrm>
        </p:spPr>
        <p:txBody>
          <a:bodyPr/>
          <a:lstStyle/>
          <a:p>
            <a:r>
              <a:rPr lang="en-US" sz="9600" dirty="0" smtClean="0"/>
              <a:t>270 </a:t>
            </a:r>
          </a:p>
          <a:p>
            <a:r>
              <a:rPr lang="en-US" sz="3200" b="1" i="1" u="sng" dirty="0" smtClean="0"/>
              <a:t>Popular Vote </a:t>
            </a:r>
            <a:r>
              <a:rPr lang="en-US" sz="3200" dirty="0" smtClean="0"/>
              <a:t>(number of total people voting for you) does </a:t>
            </a:r>
            <a:r>
              <a:rPr lang="en-US" sz="3200" b="1" dirty="0" smtClean="0"/>
              <a:t>NOT</a:t>
            </a:r>
            <a:r>
              <a:rPr lang="en-US" sz="3200" dirty="0" smtClean="0"/>
              <a:t> matter!</a:t>
            </a:r>
            <a:endParaRPr lang="en-US" sz="3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14400" y="274638"/>
            <a:ext cx="7315200" cy="868362"/>
          </a:xfrm>
        </p:spPr>
        <p:txBody>
          <a:bodyPr/>
          <a:lstStyle/>
          <a:p>
            <a:pPr algn="ctr"/>
            <a:r>
              <a:rPr lang="en-US" dirty="0" smtClean="0"/>
              <a:t>Electoral College</a:t>
            </a:r>
          </a:p>
        </p:txBody>
      </p:sp>
      <p:pic>
        <p:nvPicPr>
          <p:cNvPr id="4" name="Picture 12" descr="P170_MAP"/>
          <p:cNvPicPr>
            <a:picLocks noChangeAspect="1" noChangeArrowheads="1"/>
          </p:cNvPicPr>
          <p:nvPr/>
        </p:nvPicPr>
        <p:blipFill>
          <a:blip r:embed="rId2" cstate="print"/>
          <a:srcRect/>
          <a:stretch>
            <a:fillRect/>
          </a:stretch>
        </p:blipFill>
        <p:spPr bwMode="auto">
          <a:xfrm>
            <a:off x="152400" y="0"/>
            <a:ext cx="8839200" cy="6643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lectoralCollege1932.svg">
            <a:hlinkClick r:id="rId2"/>
          </p:cNvPr>
          <p:cNvPicPr>
            <a:picLocks noChangeAspect="1" noChangeArrowheads="1"/>
          </p:cNvPicPr>
          <p:nvPr/>
        </p:nvPicPr>
        <p:blipFill>
          <a:blip r:embed="rId3"/>
          <a:srcRect/>
          <a:stretch>
            <a:fillRect/>
          </a:stretch>
        </p:blipFill>
        <p:spPr bwMode="auto">
          <a:xfrm>
            <a:off x="38100" y="-84138"/>
            <a:ext cx="8816096" cy="663733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7282" name="Picture 2" descr="ElectoralCollege1984.svg">
            <a:hlinkClick r:id="rId2"/>
          </p:cNvPr>
          <p:cNvPicPr>
            <a:picLocks noChangeAspect="1" noChangeArrowheads="1"/>
          </p:cNvPicPr>
          <p:nvPr/>
        </p:nvPicPr>
        <p:blipFill>
          <a:blip r:embed="rId3"/>
          <a:srcRect/>
          <a:stretch>
            <a:fillRect/>
          </a:stretch>
        </p:blipFill>
        <p:spPr bwMode="auto">
          <a:xfrm>
            <a:off x="38099" y="-84138"/>
            <a:ext cx="8947475" cy="640873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772400" cy="1143000"/>
          </a:xfrm>
        </p:spPr>
        <p:txBody>
          <a:bodyPr/>
          <a:lstStyle/>
          <a:p>
            <a:pPr algn="ctr"/>
            <a:r>
              <a:rPr lang="en-US" b="1" dirty="0" smtClean="0">
                <a:solidFill>
                  <a:schemeClr val="tx1"/>
                </a:solidFill>
              </a:rPr>
              <a:t>Assignment</a:t>
            </a:r>
            <a:r>
              <a:rPr lang="en-US" dirty="0" smtClean="0"/>
              <a:t> </a:t>
            </a:r>
            <a:endParaRPr lang="en-US" dirty="0"/>
          </a:p>
        </p:txBody>
      </p:sp>
      <p:sp>
        <p:nvSpPr>
          <p:cNvPr id="3" name="Content Placeholder 2"/>
          <p:cNvSpPr>
            <a:spLocks noGrp="1"/>
          </p:cNvSpPr>
          <p:nvPr>
            <p:ph idx="1"/>
          </p:nvPr>
        </p:nvSpPr>
        <p:spPr>
          <a:xfrm>
            <a:off x="914400" y="2590800"/>
            <a:ext cx="7772400" cy="3429000"/>
          </a:xfrm>
        </p:spPr>
        <p:txBody>
          <a:bodyPr/>
          <a:lstStyle/>
          <a:p>
            <a:r>
              <a:rPr lang="en-US" dirty="0" smtClean="0"/>
              <a:t>What is the minimum number of states needed to win the election?</a:t>
            </a:r>
          </a:p>
          <a:p>
            <a:r>
              <a:rPr lang="en-US" dirty="0" smtClean="0"/>
              <a:t>Which states would you most likely campaign in if you were a candidate and which states would you not?</a:t>
            </a:r>
          </a:p>
          <a:p>
            <a:r>
              <a:rPr lang="en-US" dirty="0" smtClean="0"/>
              <a:t>How do states get their number of electors?</a:t>
            </a:r>
          </a:p>
          <a:p>
            <a:r>
              <a:rPr lang="en-US" dirty="0" smtClean="0"/>
              <a:t>Can a states number of electors change?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1143000"/>
          </a:xfrm>
        </p:spPr>
        <p:txBody>
          <a:bodyPr/>
          <a:lstStyle/>
          <a:p>
            <a:pPr algn="ctr"/>
            <a:r>
              <a:rPr lang="en-US" b="1" dirty="0" smtClean="0">
                <a:solidFill>
                  <a:schemeClr val="tx1"/>
                </a:solidFill>
              </a:rPr>
              <a:t>Terms of Office</a:t>
            </a:r>
            <a:endParaRPr lang="en-US" b="1" dirty="0">
              <a:solidFill>
                <a:schemeClr val="tx1"/>
              </a:solidFill>
            </a:endParaRPr>
          </a:p>
        </p:txBody>
      </p:sp>
      <p:sp>
        <p:nvSpPr>
          <p:cNvPr id="3" name="Content Placeholder 2"/>
          <p:cNvSpPr>
            <a:spLocks noGrp="1"/>
          </p:cNvSpPr>
          <p:nvPr>
            <p:ph idx="1"/>
          </p:nvPr>
        </p:nvSpPr>
        <p:spPr>
          <a:xfrm>
            <a:off x="914400" y="2514600"/>
            <a:ext cx="7772400" cy="3505200"/>
          </a:xfrm>
        </p:spPr>
        <p:txBody>
          <a:bodyPr/>
          <a:lstStyle/>
          <a:p>
            <a:r>
              <a:rPr lang="en-US" dirty="0" smtClean="0"/>
              <a:t>4 year terms</a:t>
            </a:r>
          </a:p>
          <a:p>
            <a:r>
              <a:rPr lang="en-US" dirty="0" smtClean="0"/>
              <a:t>George Washington steps down after 2 terms</a:t>
            </a:r>
          </a:p>
          <a:p>
            <a:pPr lvl="1"/>
            <a:r>
              <a:rPr lang="en-US" dirty="0" smtClean="0"/>
              <a:t>Everyone else did the same until…</a:t>
            </a:r>
          </a:p>
          <a:p>
            <a:pPr lvl="1"/>
            <a:r>
              <a:rPr lang="en-US" dirty="0" smtClean="0"/>
              <a:t>FDR 1944 elected to his 4</a:t>
            </a:r>
            <a:r>
              <a:rPr lang="en-US" baseline="30000" dirty="0" smtClean="0"/>
              <a:t>th</a:t>
            </a:r>
            <a:r>
              <a:rPr lang="en-US" dirty="0" smtClean="0"/>
              <a:t> term </a:t>
            </a:r>
          </a:p>
          <a:p>
            <a:pPr lvl="1"/>
            <a:r>
              <a:rPr lang="en-US" dirty="0" smtClean="0"/>
              <a:t>Congress sees a problem and ….</a:t>
            </a:r>
          </a:p>
          <a:p>
            <a:r>
              <a:rPr lang="en-US" dirty="0" smtClean="0"/>
              <a:t>22</a:t>
            </a:r>
            <a:r>
              <a:rPr lang="en-US" baseline="30000" dirty="0" smtClean="0"/>
              <a:t>nd</a:t>
            </a:r>
            <a:r>
              <a:rPr lang="en-US" dirty="0" smtClean="0"/>
              <a:t> Amendment</a:t>
            </a:r>
          </a:p>
          <a:p>
            <a:pPr lvl="1"/>
            <a:r>
              <a:rPr lang="en-US" dirty="0" smtClean="0"/>
              <a:t>Limited to 2 terms (8 years)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1143000"/>
          </a:xfrm>
        </p:spPr>
        <p:txBody>
          <a:bodyPr/>
          <a:lstStyle/>
          <a:p>
            <a:pPr algn="ctr"/>
            <a:r>
              <a:rPr lang="en-US" b="1" dirty="0" smtClean="0">
                <a:solidFill>
                  <a:schemeClr val="tx1"/>
                </a:solidFill>
              </a:rPr>
              <a:t>So what if he/she dies?</a:t>
            </a:r>
            <a:endParaRPr lang="en-US" b="1" dirty="0">
              <a:solidFill>
                <a:schemeClr val="tx1"/>
              </a:solidFill>
            </a:endParaRPr>
          </a:p>
        </p:txBody>
      </p:sp>
      <p:sp>
        <p:nvSpPr>
          <p:cNvPr id="3" name="Content Placeholder 2"/>
          <p:cNvSpPr>
            <a:spLocks noGrp="1"/>
          </p:cNvSpPr>
          <p:nvPr>
            <p:ph idx="1"/>
          </p:nvPr>
        </p:nvSpPr>
        <p:spPr>
          <a:xfrm>
            <a:off x="914400" y="2590800"/>
            <a:ext cx="7772400" cy="3429000"/>
          </a:xfrm>
        </p:spPr>
        <p:txBody>
          <a:bodyPr/>
          <a:lstStyle/>
          <a:p>
            <a:r>
              <a:rPr lang="en-US" dirty="0" smtClean="0"/>
              <a:t>1963 JFK assassinated  </a:t>
            </a:r>
          </a:p>
          <a:p>
            <a:pPr lvl="1"/>
            <a:r>
              <a:rPr lang="en-US" dirty="0" smtClean="0"/>
              <a:t>Who….?</a:t>
            </a:r>
          </a:p>
          <a:p>
            <a:r>
              <a:rPr lang="en-US" dirty="0" smtClean="0"/>
              <a:t>25</a:t>
            </a:r>
            <a:r>
              <a:rPr lang="en-US" baseline="30000" dirty="0" smtClean="0"/>
              <a:t>th</a:t>
            </a:r>
            <a:r>
              <a:rPr lang="en-US" dirty="0" smtClean="0"/>
              <a:t> Amendment</a:t>
            </a:r>
          </a:p>
          <a:p>
            <a:pPr lvl="1"/>
            <a:r>
              <a:rPr lang="en-US" dirty="0" smtClean="0"/>
              <a:t>Presidential succession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274638"/>
            <a:ext cx="8153400" cy="868362"/>
          </a:xfrm>
        </p:spPr>
        <p:txBody>
          <a:bodyPr/>
          <a:lstStyle/>
          <a:p>
            <a:pPr algn="ctr"/>
            <a:r>
              <a:rPr lang="en-US" b="1" dirty="0" smtClean="0">
                <a:solidFill>
                  <a:schemeClr val="tx1"/>
                </a:solidFill>
              </a:rPr>
              <a:t>Presidential Succession</a:t>
            </a:r>
          </a:p>
        </p:txBody>
      </p:sp>
      <p:pic>
        <p:nvPicPr>
          <p:cNvPr id="47107" name="Picture 5" descr="P168_CHART"/>
          <p:cNvPicPr>
            <a:picLocks noChangeAspect="1" noChangeArrowheads="1"/>
          </p:cNvPicPr>
          <p:nvPr/>
        </p:nvPicPr>
        <p:blipFill>
          <a:blip r:embed="rId2" cstate="print"/>
          <a:srcRect/>
          <a:stretch>
            <a:fillRect/>
          </a:stretch>
        </p:blipFill>
        <p:spPr bwMode="auto">
          <a:xfrm>
            <a:off x="2286000" y="990600"/>
            <a:ext cx="47244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72400" cy="1143000"/>
          </a:xfrm>
        </p:spPr>
        <p:txBody>
          <a:bodyPr/>
          <a:lstStyle/>
          <a:p>
            <a:pPr algn="ctr"/>
            <a:r>
              <a:rPr lang="en-US" b="1" dirty="0" smtClean="0">
                <a:solidFill>
                  <a:schemeClr val="tx1"/>
                </a:solidFill>
              </a:rPr>
              <a:t>Assignment</a:t>
            </a:r>
            <a:r>
              <a:rPr lang="en-US" dirty="0" smtClean="0"/>
              <a:t> </a:t>
            </a:r>
            <a:endParaRPr lang="en-US" dirty="0"/>
          </a:p>
        </p:txBody>
      </p:sp>
      <p:sp>
        <p:nvSpPr>
          <p:cNvPr id="3" name="Content Placeholder 2"/>
          <p:cNvSpPr>
            <a:spLocks noGrp="1"/>
          </p:cNvSpPr>
          <p:nvPr>
            <p:ph idx="1"/>
          </p:nvPr>
        </p:nvSpPr>
        <p:spPr>
          <a:xfrm>
            <a:off x="914400" y="2514600"/>
            <a:ext cx="7772400" cy="3505200"/>
          </a:xfrm>
        </p:spPr>
        <p:txBody>
          <a:bodyPr/>
          <a:lstStyle/>
          <a:p>
            <a:r>
              <a:rPr lang="en-US" dirty="0" smtClean="0"/>
              <a:t>Make a brochure explaining the</a:t>
            </a:r>
            <a:r>
              <a:rPr lang="en-US" b="1" dirty="0" smtClean="0"/>
              <a:t> roles </a:t>
            </a:r>
            <a:r>
              <a:rPr lang="en-US" dirty="0" smtClean="0"/>
              <a:t>and </a:t>
            </a:r>
            <a:r>
              <a:rPr lang="en-US" b="1" dirty="0" smtClean="0"/>
              <a:t>powers</a:t>
            </a:r>
            <a:r>
              <a:rPr lang="en-US" dirty="0" smtClean="0"/>
              <a:t> of the President.</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constitu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9" name="Rectangle 5"/>
          <p:cNvSpPr>
            <a:spLocks noChangeArrowheads="1"/>
          </p:cNvSpPr>
          <p:nvPr/>
        </p:nvSpPr>
        <p:spPr bwMode="auto">
          <a:xfrm>
            <a:off x="990600" y="2819400"/>
            <a:ext cx="3810000" cy="304800"/>
          </a:xfrm>
          <a:prstGeom prst="rect">
            <a:avLst/>
          </a:prstGeom>
          <a:noFill/>
          <a:ln w="38100">
            <a:solidFill>
              <a:srgbClr val="FF0000"/>
            </a:solidFill>
            <a:miter lim="800000"/>
            <a:headEnd/>
            <a:tailEnd/>
          </a:ln>
          <a:effectLst/>
        </p:spPr>
        <p:txBody>
          <a:bodyPr wrap="none" anchor="ctr"/>
          <a:lstStyle/>
          <a:p>
            <a:endParaRPr lang="en-US"/>
          </a:p>
        </p:txBody>
      </p:sp>
      <p:sp>
        <p:nvSpPr>
          <p:cNvPr id="47110" name="AutoShape 6"/>
          <p:cNvSpPr>
            <a:spLocks/>
          </p:cNvSpPr>
          <p:nvPr/>
        </p:nvSpPr>
        <p:spPr bwMode="auto">
          <a:xfrm>
            <a:off x="3200400" y="381000"/>
            <a:ext cx="5410200" cy="1524000"/>
          </a:xfrm>
          <a:prstGeom prst="borderCallout2">
            <a:avLst>
              <a:gd name="adj1" fmla="val 7500"/>
              <a:gd name="adj2" fmla="val -1407"/>
              <a:gd name="adj3" fmla="val 7500"/>
              <a:gd name="adj4" fmla="val -10093"/>
              <a:gd name="adj5" fmla="val 156602"/>
              <a:gd name="adj6" fmla="val -33278"/>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2</a:t>
            </a:r>
            <a:endParaRPr lang="en-US" dirty="0"/>
          </a:p>
          <a:p>
            <a:pPr algn="ctr"/>
            <a:endParaRPr lang="en-US" dirty="0"/>
          </a:p>
          <a:p>
            <a:pPr algn="ctr"/>
            <a:r>
              <a:rPr lang="en-US" dirty="0" smtClean="0"/>
              <a:t>“The House of Representatives shall 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7110"/>
                                        </p:tgtEl>
                                      </p:cBhvr>
                                    </p:animEffect>
                                    <p:set>
                                      <p:cBhvr>
                                        <p:cTn id="15" dur="1" fill="hold">
                                          <p:stCondLst>
                                            <p:cond delay="499"/>
                                          </p:stCondLst>
                                        </p:cTn>
                                        <p:tgtEl>
                                          <p:spTgt spid="47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0"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P172_CHART"/>
          <p:cNvPicPr>
            <a:picLocks noChangeAspect="1" noChangeArrowheads="1"/>
          </p:cNvPicPr>
          <p:nvPr/>
        </p:nvPicPr>
        <p:blipFill>
          <a:blip r:embed="rId2" cstate="print"/>
          <a:srcRect/>
          <a:stretch>
            <a:fillRect/>
          </a:stretch>
        </p:blipFill>
        <p:spPr bwMode="auto">
          <a:xfrm>
            <a:off x="228600" y="1371600"/>
            <a:ext cx="8686800" cy="5330825"/>
          </a:xfrm>
          <a:prstGeom prst="rect">
            <a:avLst/>
          </a:prstGeom>
          <a:noFill/>
          <a:ln w="9525">
            <a:noFill/>
            <a:miter lim="800000"/>
            <a:headEnd/>
            <a:tailEnd/>
          </a:ln>
        </p:spPr>
      </p:pic>
      <p:sp>
        <p:nvSpPr>
          <p:cNvPr id="3" name="Title 1"/>
          <p:cNvSpPr txBox="1">
            <a:spLocks/>
          </p:cNvSpPr>
          <p:nvPr/>
        </p:nvSpPr>
        <p:spPr>
          <a:xfrm>
            <a:off x="914400" y="274638"/>
            <a:ext cx="7315200" cy="868362"/>
          </a:xfrm>
          <a:prstGeom prst="rect">
            <a:avLst/>
          </a:prstGeom>
        </p:spPr>
        <p:txBody>
          <a:bodyPr/>
          <a:lstStyle/>
          <a:p>
            <a:pPr algn="ctr" eaLnBrk="0" hangingPunct="0">
              <a:defRPr/>
            </a:pPr>
            <a:r>
              <a:rPr lang="en-US" sz="4000" b="1" kern="0" dirty="0">
                <a:latin typeface="+mj-lt"/>
                <a:ea typeface="+mj-ea"/>
                <a:cs typeface="+mj-cs"/>
              </a:rPr>
              <a:t>Roles of the President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72400" cy="1143000"/>
          </a:xfrm>
        </p:spPr>
        <p:txBody>
          <a:bodyPr/>
          <a:lstStyle/>
          <a:p>
            <a:pPr algn="ctr"/>
            <a:r>
              <a:rPr lang="en-US" b="1" dirty="0" smtClean="0">
                <a:solidFill>
                  <a:schemeClr val="tx1"/>
                </a:solidFill>
              </a:rPr>
              <a:t>Assignment</a:t>
            </a:r>
            <a:r>
              <a:rPr lang="en-US" dirty="0" smtClean="0"/>
              <a:t> </a:t>
            </a:r>
            <a:endParaRPr lang="en-US" dirty="0"/>
          </a:p>
        </p:txBody>
      </p:sp>
      <p:sp>
        <p:nvSpPr>
          <p:cNvPr id="3" name="Content Placeholder 2"/>
          <p:cNvSpPr>
            <a:spLocks noGrp="1"/>
          </p:cNvSpPr>
          <p:nvPr>
            <p:ph idx="1"/>
          </p:nvPr>
        </p:nvSpPr>
        <p:spPr>
          <a:xfrm>
            <a:off x="914400" y="2514600"/>
            <a:ext cx="7772400" cy="3505200"/>
          </a:xfrm>
        </p:spPr>
        <p:txBody>
          <a:bodyPr/>
          <a:lstStyle/>
          <a:p>
            <a:r>
              <a:rPr lang="en-US" dirty="0" smtClean="0"/>
              <a:t>Make a brochure explaining the </a:t>
            </a:r>
            <a:r>
              <a:rPr lang="en-US" b="1" dirty="0" smtClean="0"/>
              <a:t>roles</a:t>
            </a:r>
            <a:r>
              <a:rPr lang="en-US" dirty="0" smtClean="0"/>
              <a:t> and </a:t>
            </a:r>
            <a:r>
              <a:rPr lang="en-US" b="1" dirty="0" smtClean="0"/>
              <a:t>powers</a:t>
            </a:r>
            <a:r>
              <a:rPr lang="en-US" dirty="0" smtClean="0"/>
              <a:t> of the President.</a:t>
            </a:r>
          </a:p>
          <a:p>
            <a:pPr>
              <a:buNone/>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381000" y="990600"/>
            <a:ext cx="3581400" cy="1143000"/>
          </a:xfrm>
        </p:spPr>
        <p:txBody>
          <a:bodyPr/>
          <a:lstStyle/>
          <a:p>
            <a:pPr algn="ctr"/>
            <a:r>
              <a:rPr lang="en-US" smtClean="0"/>
              <a:t>Chief Executive</a:t>
            </a:r>
          </a:p>
        </p:txBody>
      </p:sp>
      <p:sp>
        <p:nvSpPr>
          <p:cNvPr id="51203" name="Rectangle 3"/>
          <p:cNvSpPr>
            <a:spLocks noGrp="1"/>
          </p:cNvSpPr>
          <p:nvPr>
            <p:ph type="body" sz="half" idx="1"/>
          </p:nvPr>
        </p:nvSpPr>
        <p:spPr>
          <a:xfrm>
            <a:off x="152400" y="2514600"/>
            <a:ext cx="4267200" cy="4114800"/>
          </a:xfrm>
        </p:spPr>
        <p:txBody>
          <a:bodyPr/>
          <a:lstStyle/>
          <a:p>
            <a:pPr>
              <a:lnSpc>
                <a:spcPct val="90000"/>
              </a:lnSpc>
            </a:pPr>
            <a:r>
              <a:rPr lang="en-US" sz="2400" dirty="0" smtClean="0">
                <a:solidFill>
                  <a:srgbClr val="D34817"/>
                </a:solidFill>
              </a:rPr>
              <a:t>Executive orders</a:t>
            </a:r>
            <a:r>
              <a:rPr lang="en-US" sz="2400" dirty="0" smtClean="0"/>
              <a:t> -rule with the force of law made by Pres.</a:t>
            </a:r>
          </a:p>
          <a:p>
            <a:pPr>
              <a:lnSpc>
                <a:spcPct val="90000"/>
              </a:lnSpc>
            </a:pPr>
            <a:r>
              <a:rPr lang="en-US" sz="2400" dirty="0" smtClean="0"/>
              <a:t>Does not require Congress’ approval</a:t>
            </a:r>
            <a:r>
              <a:rPr lang="en-US" sz="2200" dirty="0" smtClean="0"/>
              <a:t>.</a:t>
            </a:r>
          </a:p>
          <a:p>
            <a:pPr lvl="1">
              <a:lnSpc>
                <a:spcPct val="90000"/>
              </a:lnSpc>
            </a:pPr>
            <a:r>
              <a:rPr lang="en-US" sz="1800" dirty="0" smtClean="0"/>
              <a:t>1948 Truman integrates Armed Forces.</a:t>
            </a:r>
          </a:p>
          <a:p>
            <a:pPr lvl="1">
              <a:lnSpc>
                <a:spcPct val="90000"/>
              </a:lnSpc>
            </a:pPr>
            <a:r>
              <a:rPr lang="en-US" sz="1800" dirty="0" smtClean="0"/>
              <a:t>2001 Bush adds Homeland Security to cabinet through Executive Order</a:t>
            </a:r>
            <a:endParaRPr lang="en-US" sz="2200" dirty="0" smtClean="0"/>
          </a:p>
          <a:p>
            <a:pPr>
              <a:lnSpc>
                <a:spcPct val="90000"/>
              </a:lnSpc>
            </a:pPr>
            <a:r>
              <a:rPr lang="en-US" sz="2400" dirty="0" smtClean="0">
                <a:solidFill>
                  <a:srgbClr val="FF0000"/>
                </a:solidFill>
              </a:rPr>
              <a:t>Pardon</a:t>
            </a:r>
            <a:r>
              <a:rPr lang="en-US" sz="2400" dirty="0" smtClean="0"/>
              <a:t>-forgiven</a:t>
            </a:r>
          </a:p>
          <a:p>
            <a:pPr>
              <a:lnSpc>
                <a:spcPct val="90000"/>
              </a:lnSpc>
            </a:pPr>
            <a:r>
              <a:rPr lang="en-US" sz="2400" dirty="0" smtClean="0">
                <a:solidFill>
                  <a:srgbClr val="FF0000"/>
                </a:solidFill>
              </a:rPr>
              <a:t>Amnesty</a:t>
            </a:r>
            <a:r>
              <a:rPr lang="en-US" sz="2400" dirty="0" smtClean="0"/>
              <a:t>-forgive group</a:t>
            </a:r>
          </a:p>
          <a:p>
            <a:pPr lvl="1">
              <a:lnSpc>
                <a:spcPct val="90000"/>
              </a:lnSpc>
            </a:pPr>
            <a:r>
              <a:rPr lang="en-US" dirty="0" smtClean="0"/>
              <a:t>illegal immigrants</a:t>
            </a:r>
          </a:p>
          <a:p>
            <a:pPr>
              <a:lnSpc>
                <a:spcPct val="90000"/>
              </a:lnSpc>
            </a:pPr>
            <a:r>
              <a:rPr lang="en-US" sz="2400" dirty="0" smtClean="0"/>
              <a:t> </a:t>
            </a:r>
            <a:r>
              <a:rPr lang="en-US" sz="2400" dirty="0" smtClean="0">
                <a:solidFill>
                  <a:srgbClr val="FF0000"/>
                </a:solidFill>
              </a:rPr>
              <a:t>Reprieve</a:t>
            </a:r>
            <a:r>
              <a:rPr lang="en-US" sz="2400" dirty="0" smtClean="0"/>
              <a:t>-delay</a:t>
            </a:r>
          </a:p>
        </p:txBody>
      </p:sp>
      <p:sp>
        <p:nvSpPr>
          <p:cNvPr id="51204" name="Rectangle 4"/>
          <p:cNvSpPr>
            <a:spLocks noChangeArrowheads="1"/>
          </p:cNvSpPr>
          <p:nvPr/>
        </p:nvSpPr>
        <p:spPr bwMode="auto">
          <a:xfrm>
            <a:off x="-954088" y="336550"/>
            <a:ext cx="9144001" cy="0"/>
          </a:xfrm>
          <a:prstGeom prst="rect">
            <a:avLst/>
          </a:prstGeom>
          <a:noFill/>
          <a:ln w="9525">
            <a:noFill/>
            <a:miter lim="800000"/>
            <a:headEnd/>
            <a:tailEnd/>
          </a:ln>
        </p:spPr>
        <p:txBody>
          <a:bodyPr>
            <a:spAutoFit/>
          </a:bodyPr>
          <a:lstStyle/>
          <a:p>
            <a:endParaRPr lang="en-US"/>
          </a:p>
        </p:txBody>
      </p:sp>
      <p:pic>
        <p:nvPicPr>
          <p:cNvPr id="51205" name="Picture 5" descr="Photo 2nd Infantry Div "/>
          <p:cNvPicPr>
            <a:picLocks noGrp="1" noChangeAspect="1" noChangeArrowheads="1"/>
          </p:cNvPicPr>
          <p:nvPr>
            <p:ph type="clipArt" sz="half" idx="2"/>
          </p:nvPr>
        </p:nvPicPr>
        <p:blipFill>
          <a:blip r:embed="rId2" cstate="print"/>
          <a:srcRect/>
          <a:stretch>
            <a:fillRect/>
          </a:stretch>
        </p:blipFill>
        <p:spPr>
          <a:xfrm>
            <a:off x="4343400" y="1524000"/>
            <a:ext cx="4648200" cy="4195763"/>
          </a:xfrm>
          <a:noFill/>
        </p:spPr>
      </p:pic>
      <p:sp>
        <p:nvSpPr>
          <p:cNvPr id="51206" name="Text Box 6"/>
          <p:cNvSpPr txBox="1">
            <a:spLocks noChangeArrowheads="1"/>
          </p:cNvSpPr>
          <p:nvPr/>
        </p:nvSpPr>
        <p:spPr bwMode="auto">
          <a:xfrm>
            <a:off x="4419600" y="5791200"/>
            <a:ext cx="4495800" cy="822325"/>
          </a:xfrm>
          <a:prstGeom prst="rect">
            <a:avLst/>
          </a:prstGeom>
          <a:noFill/>
          <a:ln w="9525">
            <a:noFill/>
            <a:miter lim="800000"/>
            <a:headEnd/>
            <a:tailEnd/>
          </a:ln>
        </p:spPr>
        <p:txBody>
          <a:bodyPr>
            <a:spAutoFit/>
          </a:bodyPr>
          <a:lstStyle/>
          <a:p>
            <a:pPr algn="ctr">
              <a:spcBef>
                <a:spcPct val="50000"/>
              </a:spcBef>
            </a:pPr>
            <a:r>
              <a:rPr lang="en-US" sz="2400">
                <a:latin typeface="Tahoma" pitchFamily="34" charset="0"/>
              </a:rPr>
              <a:t>Integrated Army during the Korean War.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914400" y="274638"/>
            <a:ext cx="7543800" cy="1143000"/>
          </a:xfrm>
        </p:spPr>
        <p:txBody>
          <a:bodyPr/>
          <a:lstStyle/>
          <a:p>
            <a:pPr algn="ctr"/>
            <a:r>
              <a:rPr lang="en-US" smtClean="0"/>
              <a:t>Head of State</a:t>
            </a:r>
          </a:p>
        </p:txBody>
      </p:sp>
      <p:sp>
        <p:nvSpPr>
          <p:cNvPr id="52227" name="Rectangle 3"/>
          <p:cNvSpPr>
            <a:spLocks noGrp="1"/>
          </p:cNvSpPr>
          <p:nvPr>
            <p:ph type="body" sz="half" idx="1"/>
          </p:nvPr>
        </p:nvSpPr>
        <p:spPr>
          <a:xfrm>
            <a:off x="228600" y="2514600"/>
            <a:ext cx="3810000" cy="4191000"/>
          </a:xfrm>
        </p:spPr>
        <p:txBody>
          <a:bodyPr/>
          <a:lstStyle/>
          <a:p>
            <a:r>
              <a:rPr lang="en-US" sz="2800" dirty="0" smtClean="0"/>
              <a:t>Delivers the annual </a:t>
            </a:r>
            <a:r>
              <a:rPr lang="en-US" sz="2800" b="1" dirty="0" smtClean="0">
                <a:solidFill>
                  <a:srgbClr val="FF0000"/>
                </a:solidFill>
              </a:rPr>
              <a:t>State of the Union address </a:t>
            </a:r>
            <a:r>
              <a:rPr lang="en-US" sz="2800" dirty="0" smtClean="0"/>
              <a:t>before members of Congress.</a:t>
            </a:r>
          </a:p>
          <a:p>
            <a:pPr lvl="1"/>
            <a:r>
              <a:rPr lang="en-US" dirty="0" smtClean="0"/>
              <a:t>Outlines of the plan for that year.</a:t>
            </a:r>
          </a:p>
          <a:p>
            <a:pPr lvl="1"/>
            <a:r>
              <a:rPr lang="en-US" sz="2800" dirty="0" smtClean="0">
                <a:solidFill>
                  <a:srgbClr val="FF0000"/>
                </a:solidFill>
              </a:rPr>
              <a:t>Budget</a:t>
            </a:r>
            <a:r>
              <a:rPr lang="en-US" sz="2800" dirty="0" smtClean="0"/>
              <a:t> and spending</a:t>
            </a:r>
          </a:p>
        </p:txBody>
      </p:sp>
      <p:sp>
        <p:nvSpPr>
          <p:cNvPr id="52229" name="Line 5"/>
          <p:cNvSpPr>
            <a:spLocks noChangeShapeType="1"/>
          </p:cNvSpPr>
          <p:nvPr/>
        </p:nvSpPr>
        <p:spPr bwMode="auto">
          <a:xfrm flipV="1">
            <a:off x="5943600" y="4191000"/>
            <a:ext cx="304800" cy="152400"/>
          </a:xfrm>
          <a:prstGeom prst="line">
            <a:avLst/>
          </a:prstGeom>
          <a:noFill/>
          <a:ln w="76200">
            <a:solidFill>
              <a:schemeClr val="tx1"/>
            </a:solidFill>
            <a:round/>
            <a:headEnd/>
            <a:tailEnd/>
          </a:ln>
        </p:spPr>
        <p:txBody>
          <a:bodyPr wrap="none"/>
          <a:lstStyle/>
          <a:p>
            <a:endParaRPr lang="en-US"/>
          </a:p>
        </p:txBody>
      </p:sp>
      <p:sp>
        <p:nvSpPr>
          <p:cNvPr id="52230" name="Line 6"/>
          <p:cNvSpPr>
            <a:spLocks noChangeShapeType="1"/>
          </p:cNvSpPr>
          <p:nvPr/>
        </p:nvSpPr>
        <p:spPr bwMode="auto">
          <a:xfrm flipV="1">
            <a:off x="5943600" y="4343400"/>
            <a:ext cx="304800" cy="152400"/>
          </a:xfrm>
          <a:prstGeom prst="line">
            <a:avLst/>
          </a:prstGeom>
          <a:noFill/>
          <a:ln w="76200">
            <a:solidFill>
              <a:schemeClr val="tx1"/>
            </a:solidFill>
            <a:round/>
            <a:headEnd/>
            <a:tailEnd/>
          </a:ln>
        </p:spPr>
        <p:txBody>
          <a:bodyPr wrap="none"/>
          <a:lstStyle/>
          <a:p>
            <a:endParaRPr lang="en-US"/>
          </a:p>
        </p:txBody>
      </p:sp>
      <p:sp>
        <p:nvSpPr>
          <p:cNvPr id="7" name="ClipArt Placeholder 6"/>
          <p:cNvSpPr>
            <a:spLocks noGrp="1"/>
          </p:cNvSpPr>
          <p:nvPr>
            <p:ph type="clipArt" sz="half" idx="2"/>
          </p:nvPr>
        </p:nvSpPr>
        <p:spPr/>
      </p:sp>
      <p:pic>
        <p:nvPicPr>
          <p:cNvPr id="2050" name="Picture 2" descr="http://www.thegrio.com/assets_c/2012/01/2012-obama-state-of-the-union-4x3-thumb-400xauto-29250.jpg"/>
          <p:cNvPicPr>
            <a:picLocks noChangeAspect="1" noChangeArrowheads="1"/>
          </p:cNvPicPr>
          <p:nvPr/>
        </p:nvPicPr>
        <p:blipFill>
          <a:blip r:embed="rId2"/>
          <a:srcRect/>
          <a:stretch>
            <a:fillRect/>
          </a:stretch>
        </p:blipFill>
        <p:spPr bwMode="auto">
          <a:xfrm>
            <a:off x="457200" y="152400"/>
            <a:ext cx="2209800" cy="2187702"/>
          </a:xfrm>
          <a:prstGeom prst="rect">
            <a:avLst/>
          </a:prstGeom>
          <a:noFill/>
        </p:spPr>
      </p:pic>
      <p:pic>
        <p:nvPicPr>
          <p:cNvPr id="10242" name="Picture 2" descr="http://media.washtimes.com/media/community/photos/blog/entries/2012/01/23/sotu-address-640_s640x427.jpg?73b8e21685896c3f2859310aaa5adb253919b641"/>
          <p:cNvPicPr>
            <a:picLocks noChangeAspect="1" noChangeArrowheads="1"/>
          </p:cNvPicPr>
          <p:nvPr/>
        </p:nvPicPr>
        <p:blipFill>
          <a:blip r:embed="rId3"/>
          <a:srcRect/>
          <a:stretch>
            <a:fillRect/>
          </a:stretch>
        </p:blipFill>
        <p:spPr bwMode="auto">
          <a:xfrm>
            <a:off x="4191000" y="2895600"/>
            <a:ext cx="4724400" cy="3152061"/>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152400" y="990600"/>
            <a:ext cx="4876800" cy="1143000"/>
          </a:xfrm>
        </p:spPr>
        <p:txBody>
          <a:bodyPr/>
          <a:lstStyle/>
          <a:p>
            <a:pPr algn="ctr"/>
            <a:r>
              <a:rPr lang="en-US" dirty="0" smtClean="0"/>
              <a:t>Commander in Chief</a:t>
            </a:r>
          </a:p>
        </p:txBody>
      </p:sp>
      <p:sp>
        <p:nvSpPr>
          <p:cNvPr id="53251" name="Rectangle 3"/>
          <p:cNvSpPr>
            <a:spLocks noGrp="1"/>
          </p:cNvSpPr>
          <p:nvPr>
            <p:ph type="body" sz="half" idx="1"/>
          </p:nvPr>
        </p:nvSpPr>
        <p:spPr>
          <a:xfrm>
            <a:off x="228600" y="2514600"/>
            <a:ext cx="4419600" cy="4038600"/>
          </a:xfrm>
        </p:spPr>
        <p:txBody>
          <a:bodyPr/>
          <a:lstStyle/>
          <a:p>
            <a:r>
              <a:rPr lang="en-US" sz="2800" dirty="0" smtClean="0"/>
              <a:t>Head of Armed Forces</a:t>
            </a:r>
          </a:p>
          <a:p>
            <a:pPr lvl="1"/>
            <a:r>
              <a:rPr lang="en-US" sz="2800" dirty="0" smtClean="0"/>
              <a:t>Must ask Congress to declare war.</a:t>
            </a:r>
            <a:r>
              <a:rPr lang="en-US" sz="2000" dirty="0" smtClean="0"/>
              <a:t> (Checks and balances)</a:t>
            </a:r>
          </a:p>
          <a:p>
            <a:pPr>
              <a:buNone/>
            </a:pPr>
            <a:r>
              <a:rPr lang="en-US" sz="2800" b="1" dirty="0" smtClean="0"/>
              <a:t>Limit</a:t>
            </a:r>
          </a:p>
          <a:p>
            <a:r>
              <a:rPr lang="en-US" sz="2800" b="1" i="1" dirty="0" smtClean="0">
                <a:solidFill>
                  <a:srgbClr val="FF0000"/>
                </a:solidFill>
              </a:rPr>
              <a:t>War Powers Act </a:t>
            </a:r>
            <a:r>
              <a:rPr lang="en-US" sz="2800" dirty="0" smtClean="0"/>
              <a:t>-Can send troops into battle, but must notify Congress within 48 hours. (90 day limit</a:t>
            </a:r>
            <a:r>
              <a:rPr lang="en-US" sz="2200" dirty="0" smtClean="0"/>
              <a:t>)</a:t>
            </a:r>
          </a:p>
          <a:p>
            <a:endParaRPr lang="en-US" sz="2200" dirty="0" smtClean="0"/>
          </a:p>
        </p:txBody>
      </p:sp>
      <p:sp>
        <p:nvSpPr>
          <p:cNvPr id="53252" name="Rectangle 4"/>
          <p:cNvSpPr>
            <a:spLocks noChangeArrowheads="1"/>
          </p:cNvSpPr>
          <p:nvPr/>
        </p:nvSpPr>
        <p:spPr bwMode="auto">
          <a:xfrm>
            <a:off x="157163" y="2332038"/>
            <a:ext cx="9144000" cy="0"/>
          </a:xfrm>
          <a:prstGeom prst="rect">
            <a:avLst/>
          </a:prstGeom>
          <a:noFill/>
          <a:ln w="9525">
            <a:noFill/>
            <a:miter lim="800000"/>
            <a:headEnd/>
            <a:tailEnd/>
          </a:ln>
        </p:spPr>
        <p:txBody>
          <a:bodyPr>
            <a:spAutoFit/>
          </a:bodyPr>
          <a:lstStyle/>
          <a:p>
            <a:endParaRPr lang="en-US"/>
          </a:p>
        </p:txBody>
      </p:sp>
      <p:sp>
        <p:nvSpPr>
          <p:cNvPr id="6" name="ClipArt Placeholder 5"/>
          <p:cNvSpPr>
            <a:spLocks noGrp="1"/>
          </p:cNvSpPr>
          <p:nvPr>
            <p:ph type="clipArt" sz="half" idx="2"/>
          </p:nvPr>
        </p:nvSpPr>
        <p:spPr/>
      </p:sp>
      <p:pic>
        <p:nvPicPr>
          <p:cNvPr id="9218" name="Picture 2" descr="https://encrypted-tbn1.google.com/images?q=tbn:ANd9GcSyixeqhJt89J7nzJI-RaJBkvHlHU19WR-00mm_oZvNuV2RAAZI0g"/>
          <p:cNvPicPr>
            <a:picLocks noChangeAspect="1" noChangeArrowheads="1"/>
          </p:cNvPicPr>
          <p:nvPr/>
        </p:nvPicPr>
        <p:blipFill>
          <a:blip r:embed="rId2"/>
          <a:srcRect/>
          <a:stretch>
            <a:fillRect/>
          </a:stretch>
        </p:blipFill>
        <p:spPr bwMode="auto">
          <a:xfrm>
            <a:off x="5410200" y="228600"/>
            <a:ext cx="2895600" cy="3448051"/>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algn="ctr"/>
            <a:r>
              <a:rPr lang="en-US" dirty="0" smtClean="0"/>
              <a:t>Chief Diplomat</a:t>
            </a:r>
          </a:p>
        </p:txBody>
      </p:sp>
      <p:sp>
        <p:nvSpPr>
          <p:cNvPr id="54275" name="Rectangle 3"/>
          <p:cNvSpPr>
            <a:spLocks noGrp="1"/>
          </p:cNvSpPr>
          <p:nvPr>
            <p:ph sz="half" idx="1"/>
          </p:nvPr>
        </p:nvSpPr>
        <p:spPr>
          <a:xfrm>
            <a:off x="457200" y="2590800"/>
            <a:ext cx="3810000" cy="4572000"/>
          </a:xfrm>
        </p:spPr>
        <p:txBody>
          <a:bodyPr/>
          <a:lstStyle/>
          <a:p>
            <a:pPr>
              <a:buNone/>
            </a:pPr>
            <a:r>
              <a:rPr lang="en-US" dirty="0" smtClean="0"/>
              <a:t>Foreign Policy </a:t>
            </a:r>
            <a:endParaRPr lang="en-US" sz="2800" dirty="0" smtClean="0"/>
          </a:p>
          <a:p>
            <a:r>
              <a:rPr lang="en-US" sz="2800" dirty="0" smtClean="0"/>
              <a:t>4 Goals</a:t>
            </a:r>
          </a:p>
          <a:p>
            <a:pPr lvl="1"/>
            <a:r>
              <a:rPr lang="en-US" sz="2800" dirty="0" smtClean="0"/>
              <a:t>National security</a:t>
            </a:r>
          </a:p>
          <a:p>
            <a:pPr lvl="1"/>
            <a:r>
              <a:rPr lang="en-US" sz="2800" dirty="0" smtClean="0"/>
              <a:t>International trade</a:t>
            </a:r>
          </a:p>
          <a:p>
            <a:pPr lvl="1"/>
            <a:r>
              <a:rPr lang="en-US" sz="2800" dirty="0" smtClean="0"/>
              <a:t>Keep Peace</a:t>
            </a:r>
          </a:p>
          <a:p>
            <a:pPr lvl="1"/>
            <a:r>
              <a:rPr lang="en-US" sz="2800" dirty="0" smtClean="0"/>
              <a:t>Promote democracy</a:t>
            </a:r>
          </a:p>
        </p:txBody>
      </p:sp>
      <p:sp>
        <p:nvSpPr>
          <p:cNvPr id="5" name="Content Placeholder 4"/>
          <p:cNvSpPr>
            <a:spLocks noGrp="1"/>
          </p:cNvSpPr>
          <p:nvPr>
            <p:ph sz="half" idx="2"/>
          </p:nvPr>
        </p:nvSpPr>
        <p:spPr>
          <a:xfrm>
            <a:off x="4724400" y="2514600"/>
            <a:ext cx="3810000" cy="4572000"/>
          </a:xfrm>
        </p:spPr>
        <p:txBody>
          <a:bodyPr/>
          <a:lstStyle/>
          <a:p>
            <a:pPr>
              <a:buNone/>
            </a:pPr>
            <a:endParaRPr lang="en-US" dirty="0"/>
          </a:p>
        </p:txBody>
      </p:sp>
      <p:pic>
        <p:nvPicPr>
          <p:cNvPr id="54276" name="Picture 5"/>
          <p:cNvPicPr>
            <a:picLocks noChangeAspect="1" noChangeArrowheads="1"/>
          </p:cNvPicPr>
          <p:nvPr/>
        </p:nvPicPr>
        <p:blipFill>
          <a:blip r:embed="rId2" cstate="print"/>
          <a:srcRect/>
          <a:stretch>
            <a:fillRect/>
          </a:stretch>
        </p:blipFill>
        <p:spPr bwMode="auto">
          <a:xfrm>
            <a:off x="4267200" y="2590800"/>
            <a:ext cx="4495800" cy="40116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4276"/>
                                        </p:tgtEl>
                                        <p:attrNameLst>
                                          <p:attrName>ppt_x</p:attrName>
                                        </p:attrNameLst>
                                      </p:cBhvr>
                                      <p:tavLst>
                                        <p:tav tm="0">
                                          <p:val>
                                            <p:strVal val="ppt_x"/>
                                          </p:val>
                                        </p:tav>
                                        <p:tav tm="100000">
                                          <p:val>
                                            <p:strVal val="ppt_x"/>
                                          </p:val>
                                        </p:tav>
                                      </p:tavLst>
                                    </p:anim>
                                    <p:anim calcmode="lin" valueType="num">
                                      <p:cBhvr additive="base">
                                        <p:cTn id="11" dur="500"/>
                                        <p:tgtEl>
                                          <p:spTgt spid="54276"/>
                                        </p:tgtEl>
                                        <p:attrNameLst>
                                          <p:attrName>ppt_y</p:attrName>
                                        </p:attrNameLst>
                                      </p:cBhvr>
                                      <p:tavLst>
                                        <p:tav tm="0">
                                          <p:val>
                                            <p:strVal val="ppt_y"/>
                                          </p:val>
                                        </p:tav>
                                        <p:tav tm="100000">
                                          <p:val>
                                            <p:strVal val="1+ppt_h/2"/>
                                          </p:val>
                                        </p:tav>
                                      </p:tavLst>
                                    </p:anim>
                                    <p:set>
                                      <p:cBhvr>
                                        <p:cTn id="12" dur="1" fill="hold">
                                          <p:stCondLst>
                                            <p:cond delay="499"/>
                                          </p:stCondLst>
                                        </p:cTn>
                                        <p:tgtEl>
                                          <p:spTgt spid="542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381000" y="533400"/>
            <a:ext cx="4038600" cy="1143000"/>
          </a:xfrm>
        </p:spPr>
        <p:txBody>
          <a:bodyPr/>
          <a:lstStyle/>
          <a:p>
            <a:pPr algn="ctr"/>
            <a:r>
              <a:rPr lang="en-US" dirty="0" smtClean="0"/>
              <a:t>Chief Diplomat </a:t>
            </a:r>
            <a:br>
              <a:rPr lang="en-US" dirty="0" smtClean="0"/>
            </a:br>
            <a:r>
              <a:rPr lang="en-US" dirty="0" smtClean="0"/>
              <a:t>Tools </a:t>
            </a:r>
          </a:p>
        </p:txBody>
      </p:sp>
      <p:sp>
        <p:nvSpPr>
          <p:cNvPr id="55299" name="Rectangle 3"/>
          <p:cNvSpPr>
            <a:spLocks noGrp="1"/>
          </p:cNvSpPr>
          <p:nvPr>
            <p:ph type="body" sz="half" idx="1"/>
          </p:nvPr>
        </p:nvSpPr>
        <p:spPr>
          <a:xfrm>
            <a:off x="152400" y="2514600"/>
            <a:ext cx="4495800" cy="4191000"/>
          </a:xfrm>
        </p:spPr>
        <p:txBody>
          <a:bodyPr/>
          <a:lstStyle/>
          <a:p>
            <a:pPr marL="273050" lvl="1" indent="-273050">
              <a:spcBef>
                <a:spcPts val="575"/>
              </a:spcBef>
              <a:buClr>
                <a:schemeClr val="accent1"/>
              </a:buClr>
            </a:pPr>
            <a:r>
              <a:rPr lang="en-US" dirty="0" smtClean="0">
                <a:solidFill>
                  <a:srgbClr val="FF0000"/>
                </a:solidFill>
              </a:rPr>
              <a:t>Treaty</a:t>
            </a:r>
            <a:r>
              <a:rPr lang="en-US" dirty="0" smtClean="0"/>
              <a:t>-Senate approval (2/3 vote)</a:t>
            </a:r>
            <a:endParaRPr lang="en-US" sz="2400" dirty="0" smtClean="0"/>
          </a:p>
          <a:p>
            <a:r>
              <a:rPr lang="en-US" sz="2800" dirty="0" smtClean="0"/>
              <a:t>Appoint </a:t>
            </a:r>
            <a:r>
              <a:rPr lang="en-US" sz="2800" dirty="0" smtClean="0">
                <a:solidFill>
                  <a:srgbClr val="FF0000"/>
                </a:solidFill>
              </a:rPr>
              <a:t>ambassadors</a:t>
            </a:r>
            <a:r>
              <a:rPr lang="en-US" sz="2800" dirty="0" smtClean="0"/>
              <a:t>- our </a:t>
            </a:r>
            <a:r>
              <a:rPr lang="en-US" sz="2800" dirty="0" err="1" smtClean="0"/>
              <a:t>gov’t</a:t>
            </a:r>
            <a:r>
              <a:rPr lang="en-US" sz="2800" dirty="0" smtClean="0"/>
              <a:t> representative overseas.</a:t>
            </a:r>
          </a:p>
          <a:p>
            <a:r>
              <a:rPr lang="en-US" sz="2800" dirty="0" smtClean="0"/>
              <a:t>Trade sanctions</a:t>
            </a:r>
          </a:p>
          <a:p>
            <a:pPr lvl="1"/>
            <a:r>
              <a:rPr lang="en-US" sz="2800" b="1" i="1" dirty="0" smtClean="0">
                <a:solidFill>
                  <a:srgbClr val="FF0000"/>
                </a:solidFill>
              </a:rPr>
              <a:t>Embargo</a:t>
            </a:r>
            <a:r>
              <a:rPr lang="en-US" sz="2800" dirty="0" smtClean="0"/>
              <a:t>-prohibits a company from trading with a country.</a:t>
            </a:r>
          </a:p>
          <a:p>
            <a:pPr lvl="2"/>
            <a:r>
              <a:rPr lang="en-US" dirty="0" smtClean="0"/>
              <a:t>No Cuban Cigars</a:t>
            </a:r>
          </a:p>
        </p:txBody>
      </p:sp>
      <p:pic>
        <p:nvPicPr>
          <p:cNvPr id="55300" name="Picture 4" descr="castro"/>
          <p:cNvPicPr>
            <a:picLocks noGrp="1" noChangeAspect="1" noChangeArrowheads="1"/>
          </p:cNvPicPr>
          <p:nvPr>
            <p:ph type="clipArt" sz="half" idx="2"/>
          </p:nvPr>
        </p:nvPicPr>
        <p:blipFill>
          <a:blip r:embed="rId2" cstate="print"/>
          <a:srcRect/>
          <a:stretch>
            <a:fillRect/>
          </a:stretch>
        </p:blipFill>
        <p:spPr>
          <a:xfrm>
            <a:off x="4419600" y="228600"/>
            <a:ext cx="4419600" cy="4351338"/>
          </a:xfrm>
          <a:noFill/>
        </p:spPr>
      </p:pic>
      <p:pic>
        <p:nvPicPr>
          <p:cNvPr id="55301" name="Picture 5"/>
          <p:cNvPicPr>
            <a:picLocks noChangeAspect="1" noChangeArrowheads="1"/>
          </p:cNvPicPr>
          <p:nvPr/>
        </p:nvPicPr>
        <p:blipFill>
          <a:blip r:embed="rId3" cstate="print"/>
          <a:srcRect/>
          <a:stretch>
            <a:fillRect/>
          </a:stretch>
        </p:blipFill>
        <p:spPr bwMode="auto">
          <a:xfrm>
            <a:off x="5029200" y="4572000"/>
            <a:ext cx="3429000" cy="197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274638"/>
            <a:ext cx="7620000" cy="1143000"/>
          </a:xfrm>
        </p:spPr>
        <p:txBody>
          <a:bodyPr/>
          <a:lstStyle/>
          <a:p>
            <a:r>
              <a:rPr lang="en-US" b="1" dirty="0" smtClean="0"/>
              <a:t>Organization of Executive Branch</a:t>
            </a:r>
          </a:p>
        </p:txBody>
      </p:sp>
      <p:graphicFrame>
        <p:nvGraphicFramePr>
          <p:cNvPr id="4" name="Diagram 3"/>
          <p:cNvGraphicFramePr/>
          <p:nvPr/>
        </p:nvGraphicFramePr>
        <p:xfrm>
          <a:off x="1524000" y="1447800"/>
          <a:ext cx="6096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381000"/>
            <a:ext cx="4038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t>President</a:t>
            </a:r>
            <a:endParaRPr lang="en-US" sz="6000" dirty="0"/>
          </a:p>
        </p:txBody>
      </p:sp>
      <p:sp>
        <p:nvSpPr>
          <p:cNvPr id="5" name="Rectangle 4"/>
          <p:cNvSpPr/>
          <p:nvPr/>
        </p:nvSpPr>
        <p:spPr>
          <a:xfrm>
            <a:off x="304800" y="1828800"/>
            <a:ext cx="853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t>15 Departments/Cabinet</a:t>
            </a:r>
            <a:endParaRPr lang="en-US" sz="6000" dirty="0"/>
          </a:p>
        </p:txBody>
      </p:sp>
      <p:pic>
        <p:nvPicPr>
          <p:cNvPr id="99334" name="Picture 6" descr="http://3.bp.blogspot.com/_Zvy67P_jsRk/TSgiNotf4GI/AAAAAAAAAUE/HLR5lbyKCx8/s1600/GR2009042100704.gif"/>
          <p:cNvPicPr>
            <a:picLocks noChangeAspect="1" noChangeArrowheads="1"/>
          </p:cNvPicPr>
          <p:nvPr/>
        </p:nvPicPr>
        <p:blipFill>
          <a:blip r:embed="rId2"/>
          <a:srcRect/>
          <a:stretch>
            <a:fillRect/>
          </a:stretch>
        </p:blipFill>
        <p:spPr bwMode="auto">
          <a:xfrm>
            <a:off x="0" y="152400"/>
            <a:ext cx="9143999" cy="670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381000"/>
            <a:ext cx="4038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t>President</a:t>
            </a:r>
            <a:endParaRPr lang="en-US" sz="6000" dirty="0"/>
          </a:p>
        </p:txBody>
      </p:sp>
      <p:sp>
        <p:nvSpPr>
          <p:cNvPr id="5" name="Rectangle 4"/>
          <p:cNvSpPr/>
          <p:nvPr/>
        </p:nvSpPr>
        <p:spPr>
          <a:xfrm>
            <a:off x="304800" y="1828800"/>
            <a:ext cx="853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t>15 Departments/Cabinet</a:t>
            </a:r>
            <a:endParaRPr lang="en-US" sz="6000" dirty="0"/>
          </a:p>
        </p:txBody>
      </p:sp>
      <p:sp>
        <p:nvSpPr>
          <p:cNvPr id="6" name="Rectangle 5"/>
          <p:cNvSpPr/>
          <p:nvPr/>
        </p:nvSpPr>
        <p:spPr>
          <a:xfrm>
            <a:off x="304800" y="3200400"/>
            <a:ext cx="853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t>Agencies </a:t>
            </a:r>
            <a:endParaRPr lang="en-US" sz="6000" dirty="0"/>
          </a:p>
        </p:txBody>
      </p:sp>
      <p:pic>
        <p:nvPicPr>
          <p:cNvPr id="101378" name="Picture 2" descr="http://proceedings.esri.com/library/userconf/proc02/pap0876/p08762.jpg"/>
          <p:cNvPicPr>
            <a:picLocks noChangeAspect="1" noChangeArrowheads="1"/>
          </p:cNvPicPr>
          <p:nvPr/>
        </p:nvPicPr>
        <p:blipFill>
          <a:blip r:embed="rId2"/>
          <a:srcRect/>
          <a:stretch>
            <a:fillRect/>
          </a:stretch>
        </p:blipFill>
        <p:spPr bwMode="auto">
          <a:xfrm>
            <a:off x="77154" y="0"/>
            <a:ext cx="9066846" cy="6867659"/>
          </a:xfrm>
          <a:prstGeom prst="rect">
            <a:avLst/>
          </a:prstGeom>
          <a:noFill/>
        </p:spPr>
      </p:pic>
      <p:pic>
        <p:nvPicPr>
          <p:cNvPr id="101380" name="Picture 4" descr="http://www.hhs.gov/of/reports/account/acct04/images/orgchart.gif"/>
          <p:cNvPicPr>
            <a:picLocks noChangeAspect="1" noChangeArrowheads="1"/>
          </p:cNvPicPr>
          <p:nvPr/>
        </p:nvPicPr>
        <p:blipFill>
          <a:blip r:embed="rId3"/>
          <a:srcRect/>
          <a:stretch>
            <a:fillRect/>
          </a:stretch>
        </p:blipFill>
        <p:spPr bwMode="auto">
          <a:xfrm>
            <a:off x="228600" y="0"/>
            <a:ext cx="86868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1378"/>
                                        </p:tgtEl>
                                        <p:attrNameLst>
                                          <p:attrName>ppt_x</p:attrName>
                                        </p:attrNameLst>
                                      </p:cBhvr>
                                      <p:tavLst>
                                        <p:tav tm="0">
                                          <p:val>
                                            <p:strVal val="ppt_x"/>
                                          </p:val>
                                        </p:tav>
                                        <p:tav tm="100000">
                                          <p:val>
                                            <p:strVal val="ppt_x"/>
                                          </p:val>
                                        </p:tav>
                                      </p:tavLst>
                                    </p:anim>
                                    <p:anim calcmode="lin" valueType="num">
                                      <p:cBhvr additive="base">
                                        <p:cTn id="13" dur="500"/>
                                        <p:tgtEl>
                                          <p:spTgt spid="101378"/>
                                        </p:tgtEl>
                                        <p:attrNameLst>
                                          <p:attrName>ppt_y</p:attrName>
                                        </p:attrNameLst>
                                      </p:cBhvr>
                                      <p:tavLst>
                                        <p:tav tm="0">
                                          <p:val>
                                            <p:strVal val="ppt_y"/>
                                          </p:val>
                                        </p:tav>
                                        <p:tav tm="100000">
                                          <p:val>
                                            <p:strVal val="1+ppt_h/2"/>
                                          </p:val>
                                        </p:tav>
                                      </p:tavLst>
                                    </p:anim>
                                    <p:set>
                                      <p:cBhvr>
                                        <p:cTn id="14" dur="1" fill="hold">
                                          <p:stCondLst>
                                            <p:cond delay="499"/>
                                          </p:stCondLst>
                                        </p:cTn>
                                        <p:tgtEl>
                                          <p:spTgt spid="10137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380"/>
                                        </p:tgtEl>
                                        <p:attrNameLst>
                                          <p:attrName>style.visibility</p:attrName>
                                        </p:attrNameLst>
                                      </p:cBhvr>
                                      <p:to>
                                        <p:strVal val="visible"/>
                                      </p:to>
                                    </p:set>
                                    <p:anim calcmode="lin" valueType="num">
                                      <p:cBhvr additive="base">
                                        <p:cTn id="19" dur="500" fill="hold"/>
                                        <p:tgtEl>
                                          <p:spTgt spid="101380"/>
                                        </p:tgtEl>
                                        <p:attrNameLst>
                                          <p:attrName>ppt_x</p:attrName>
                                        </p:attrNameLst>
                                      </p:cBhvr>
                                      <p:tavLst>
                                        <p:tav tm="0">
                                          <p:val>
                                            <p:strVal val="#ppt_x"/>
                                          </p:val>
                                        </p:tav>
                                        <p:tav tm="100000">
                                          <p:val>
                                            <p:strVal val="#ppt_x"/>
                                          </p:val>
                                        </p:tav>
                                      </p:tavLst>
                                    </p:anim>
                                    <p:anim calcmode="lin" valueType="num">
                                      <p:cBhvr additive="base">
                                        <p:cTn id="20"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1380"/>
                                        </p:tgtEl>
                                        <p:attrNameLst>
                                          <p:attrName>ppt_x</p:attrName>
                                        </p:attrNameLst>
                                      </p:cBhvr>
                                      <p:tavLst>
                                        <p:tav tm="0">
                                          <p:val>
                                            <p:strVal val="ppt_x"/>
                                          </p:val>
                                        </p:tav>
                                        <p:tav tm="100000">
                                          <p:val>
                                            <p:strVal val="ppt_x"/>
                                          </p:val>
                                        </p:tav>
                                      </p:tavLst>
                                    </p:anim>
                                    <p:anim calcmode="lin" valueType="num">
                                      <p:cBhvr additive="base">
                                        <p:cTn id="25" dur="500"/>
                                        <p:tgtEl>
                                          <p:spTgt spid="101380"/>
                                        </p:tgtEl>
                                        <p:attrNameLst>
                                          <p:attrName>ppt_y</p:attrName>
                                        </p:attrNameLst>
                                      </p:cBhvr>
                                      <p:tavLst>
                                        <p:tav tm="0">
                                          <p:val>
                                            <p:strVal val="ppt_y"/>
                                          </p:val>
                                        </p:tav>
                                        <p:tav tm="100000">
                                          <p:val>
                                            <p:strVal val="1+ppt_h/2"/>
                                          </p:val>
                                        </p:tav>
                                      </p:tavLst>
                                    </p:anim>
                                    <p:set>
                                      <p:cBhvr>
                                        <p:cTn id="26" dur="1" fill="hold">
                                          <p:stCondLst>
                                            <p:cond delay="499"/>
                                          </p:stCondLst>
                                        </p:cTn>
                                        <p:tgtEl>
                                          <p:spTgt spid="1013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304800"/>
            <a:ext cx="7772400" cy="685800"/>
          </a:xfrm>
        </p:spPr>
        <p:txBody>
          <a:bodyPr/>
          <a:lstStyle/>
          <a:p>
            <a:pPr algn="ctr"/>
            <a:r>
              <a:rPr lang="en-US" dirty="0" smtClean="0"/>
              <a:t>House </a:t>
            </a:r>
            <a:r>
              <a:rPr lang="en-US" dirty="0" err="1" smtClean="0"/>
              <a:t>vs</a:t>
            </a:r>
            <a:r>
              <a:rPr lang="en-US" dirty="0" smtClean="0"/>
              <a:t> Senate</a:t>
            </a:r>
          </a:p>
        </p:txBody>
      </p:sp>
      <p:graphicFrame>
        <p:nvGraphicFramePr>
          <p:cNvPr id="7217" name="Group 49"/>
          <p:cNvGraphicFramePr>
            <a:graphicFrameLocks noGrp="1"/>
          </p:cNvGraphicFramePr>
          <p:nvPr>
            <p:ph type="tbl" idx="1"/>
          </p:nvPr>
        </p:nvGraphicFramePr>
        <p:xfrm>
          <a:off x="152400" y="1143000"/>
          <a:ext cx="8839200" cy="5429915"/>
        </p:xfrm>
        <a:graphic>
          <a:graphicData uri="http://schemas.openxmlformats.org/drawingml/2006/table">
            <a:tbl>
              <a:tblPr/>
              <a:tblGrid>
                <a:gridCol w="1252220"/>
                <a:gridCol w="2209800"/>
                <a:gridCol w="1252220"/>
                <a:gridCol w="1178560"/>
                <a:gridCol w="1346200"/>
                <a:gridCol w="1600200"/>
              </a:tblGrid>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Qualifications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Years in a 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Term Limits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Leaders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Who do they Represent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4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Senate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House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Rep.</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228600" y="274638"/>
            <a:ext cx="4114800" cy="1706562"/>
          </a:xfrm>
        </p:spPr>
        <p:txBody>
          <a:bodyPr/>
          <a:lstStyle/>
          <a:p>
            <a:pPr algn="ctr"/>
            <a:r>
              <a:rPr lang="en-US" smtClean="0"/>
              <a:t>Who works for the President?</a:t>
            </a:r>
          </a:p>
        </p:txBody>
      </p:sp>
      <p:sp>
        <p:nvSpPr>
          <p:cNvPr id="56323" name="Rectangle 3"/>
          <p:cNvSpPr>
            <a:spLocks noGrp="1"/>
          </p:cNvSpPr>
          <p:nvPr>
            <p:ph type="body" sz="half" idx="1"/>
          </p:nvPr>
        </p:nvSpPr>
        <p:spPr>
          <a:xfrm>
            <a:off x="152400" y="2514600"/>
            <a:ext cx="4191000" cy="4114800"/>
          </a:xfrm>
        </p:spPr>
        <p:txBody>
          <a:bodyPr/>
          <a:lstStyle/>
          <a:p>
            <a:r>
              <a:rPr lang="en-US" sz="2000" dirty="0" smtClean="0"/>
              <a:t>Cabinet = Presidential Advisors</a:t>
            </a:r>
          </a:p>
          <a:p>
            <a:pPr lvl="1"/>
            <a:r>
              <a:rPr lang="en-US" sz="1800" dirty="0" smtClean="0"/>
              <a:t>GW starts with 3</a:t>
            </a:r>
          </a:p>
          <a:p>
            <a:r>
              <a:rPr lang="en-US" sz="2000" dirty="0" smtClean="0"/>
              <a:t>15 Executive Departments</a:t>
            </a:r>
          </a:p>
          <a:p>
            <a:endParaRPr lang="en-US" sz="2000" dirty="0" smtClean="0"/>
          </a:p>
          <a:p>
            <a:r>
              <a:rPr lang="en-US" sz="2000" dirty="0" smtClean="0"/>
              <a:t>3 Types of agencies independent of the President.</a:t>
            </a:r>
          </a:p>
          <a:p>
            <a:pPr lvl="1"/>
            <a:r>
              <a:rPr lang="en-US" sz="1800" dirty="0" smtClean="0"/>
              <a:t>Make </a:t>
            </a:r>
            <a:r>
              <a:rPr lang="en-US" sz="1800" dirty="0" smtClean="0">
                <a:solidFill>
                  <a:srgbClr val="D34817"/>
                </a:solidFill>
              </a:rPr>
              <a:t>administrative laws</a:t>
            </a:r>
          </a:p>
          <a:p>
            <a:pPr lvl="1">
              <a:buNone/>
            </a:pPr>
            <a:endParaRPr lang="en-US" sz="1800" dirty="0" smtClean="0"/>
          </a:p>
        </p:txBody>
      </p:sp>
      <p:pic>
        <p:nvPicPr>
          <p:cNvPr id="56324" name="Picture 4" descr="stern__the_fcc"/>
          <p:cNvPicPr>
            <a:picLocks noGrp="1" noChangeAspect="1" noChangeArrowheads="1"/>
          </p:cNvPicPr>
          <p:nvPr>
            <p:ph type="clipArt" sz="half" idx="2"/>
          </p:nvPr>
        </p:nvPicPr>
        <p:blipFill>
          <a:blip r:embed="rId2" cstate="print"/>
          <a:srcRect/>
          <a:stretch>
            <a:fillRect/>
          </a:stretch>
        </p:blipFill>
        <p:spPr>
          <a:xfrm>
            <a:off x="4800600" y="381000"/>
            <a:ext cx="4213225" cy="5800100"/>
          </a:xfrm>
          <a:noFill/>
        </p:spPr>
      </p:pic>
      <p:pic>
        <p:nvPicPr>
          <p:cNvPr id="5" name="Picture 5" descr="P183_CHART"/>
          <p:cNvPicPr>
            <a:picLocks noChangeAspect="1" noChangeArrowheads="1"/>
          </p:cNvPicPr>
          <p:nvPr/>
        </p:nvPicPr>
        <p:blipFill>
          <a:blip r:embed="rId3" cstate="print"/>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anim calcmode="lin" valueType="num">
                                      <p:cBhvr additive="base">
                                        <p:cTn id="11"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 calcmode="lin" valueType="num">
                                      <p:cBhvr additive="base">
                                        <p:cTn id="17"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6323">
                                            <p:txEl>
                                              <p:pRg st="4" end="4"/>
                                            </p:txEl>
                                          </p:spTgt>
                                        </p:tgtEl>
                                        <p:attrNameLst>
                                          <p:attrName>style.visibility</p:attrName>
                                        </p:attrNameLst>
                                      </p:cBhvr>
                                      <p:to>
                                        <p:strVal val="visible"/>
                                      </p:to>
                                    </p:set>
                                    <p:anim calcmode="lin" valueType="num">
                                      <p:cBhvr additive="base">
                                        <p:cTn id="33"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632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38200" y="609600"/>
            <a:ext cx="7772400" cy="1143000"/>
          </a:xfrm>
        </p:spPr>
        <p:txBody>
          <a:bodyPr/>
          <a:lstStyle/>
          <a:p>
            <a:pPr algn="ctr"/>
            <a:r>
              <a:rPr lang="en-US" dirty="0" smtClean="0"/>
              <a:t>Independent Agencies</a:t>
            </a:r>
          </a:p>
        </p:txBody>
      </p:sp>
      <p:sp>
        <p:nvSpPr>
          <p:cNvPr id="58371" name="Text Placeholder 2"/>
          <p:cNvSpPr>
            <a:spLocks noGrp="1"/>
          </p:cNvSpPr>
          <p:nvPr>
            <p:ph type="body" sz="half" idx="1"/>
          </p:nvPr>
        </p:nvSpPr>
        <p:spPr>
          <a:xfrm>
            <a:off x="304800" y="2514600"/>
            <a:ext cx="2743200" cy="4038600"/>
          </a:xfrm>
        </p:spPr>
        <p:txBody>
          <a:bodyPr/>
          <a:lstStyle/>
          <a:p>
            <a:pPr algn="ctr">
              <a:buFont typeface="Wingdings 2" pitchFamily="18" charset="2"/>
              <a:buNone/>
            </a:pPr>
            <a:r>
              <a:rPr lang="en-US" u="sng" dirty="0" smtClean="0"/>
              <a:t>Executive Agencies</a:t>
            </a:r>
          </a:p>
          <a:p>
            <a:r>
              <a:rPr lang="en-US" dirty="0" smtClean="0"/>
              <a:t>FBI &amp; CIA</a:t>
            </a:r>
          </a:p>
          <a:p>
            <a:r>
              <a:rPr lang="en-US" dirty="0" smtClean="0"/>
              <a:t>Medicare</a:t>
            </a:r>
          </a:p>
          <a:p>
            <a:r>
              <a:rPr lang="en-US" dirty="0" smtClean="0"/>
              <a:t>Medicaid</a:t>
            </a:r>
          </a:p>
          <a:p>
            <a:r>
              <a:rPr lang="en-US" dirty="0" smtClean="0"/>
              <a:t>FEMA</a:t>
            </a:r>
          </a:p>
          <a:p>
            <a:r>
              <a:rPr lang="en-US" dirty="0" smtClean="0"/>
              <a:t>IRS</a:t>
            </a:r>
          </a:p>
          <a:p>
            <a:r>
              <a:rPr lang="en-US" dirty="0" smtClean="0"/>
              <a:t>FDA</a:t>
            </a:r>
          </a:p>
          <a:p>
            <a:r>
              <a:rPr lang="en-US" dirty="0" smtClean="0"/>
              <a:t>DEA &amp; CDC</a:t>
            </a:r>
          </a:p>
        </p:txBody>
      </p:sp>
      <p:sp>
        <p:nvSpPr>
          <p:cNvPr id="5" name="Text Placeholder 2"/>
          <p:cNvSpPr txBox="1">
            <a:spLocks/>
          </p:cNvSpPr>
          <p:nvPr/>
        </p:nvSpPr>
        <p:spPr bwMode="auto">
          <a:xfrm>
            <a:off x="6172200" y="2514600"/>
            <a:ext cx="2743200" cy="4038600"/>
          </a:xfrm>
          <a:prstGeom prst="rect">
            <a:avLst/>
          </a:prstGeom>
          <a:noFill/>
          <a:ln w="9525">
            <a:noFill/>
            <a:miter lim="800000"/>
            <a:headEnd/>
            <a:tailEnd/>
          </a:ln>
        </p:spPr>
        <p:txBody>
          <a:bodyPr/>
          <a:lstStyle/>
          <a:p>
            <a:pPr marL="273050" indent="-273050" algn="ctr" eaLnBrk="0" hangingPunct="0">
              <a:spcBef>
                <a:spcPts val="575"/>
              </a:spcBef>
              <a:buClr>
                <a:schemeClr val="accent1"/>
              </a:buClr>
              <a:buSzPct val="85000"/>
              <a:buFont typeface="Wingdings 2" pitchFamily="18" charset="2"/>
              <a:buNone/>
              <a:defRPr/>
            </a:pPr>
            <a:r>
              <a:rPr lang="en-US" sz="2600" u="sng" kern="0" dirty="0">
                <a:latin typeface="+mn-lt"/>
                <a:cs typeface="+mn-cs"/>
              </a:rPr>
              <a:t>Government</a:t>
            </a:r>
          </a:p>
          <a:p>
            <a:pPr marL="273050" indent="-273050" algn="ctr" eaLnBrk="0" hangingPunct="0">
              <a:spcBef>
                <a:spcPts val="575"/>
              </a:spcBef>
              <a:buClr>
                <a:schemeClr val="accent1"/>
              </a:buClr>
              <a:buSzPct val="85000"/>
              <a:buFont typeface="Wingdings 2" pitchFamily="18" charset="2"/>
              <a:buNone/>
              <a:defRPr/>
            </a:pPr>
            <a:r>
              <a:rPr lang="en-US" sz="2600" u="sng" kern="0" dirty="0" smtClean="0">
                <a:latin typeface="+mn-lt"/>
                <a:cs typeface="+mn-cs"/>
              </a:rPr>
              <a:t>Corporations</a:t>
            </a:r>
            <a:endParaRPr lang="en-US" sz="2600" kern="0" dirty="0">
              <a:latin typeface="+mn-lt"/>
              <a:cs typeface="+mn-cs"/>
            </a:endParaRPr>
          </a:p>
          <a:p>
            <a:pPr marL="273050" indent="-273050" eaLnBrk="0" hangingPunct="0">
              <a:spcBef>
                <a:spcPts val="575"/>
              </a:spcBef>
              <a:buClr>
                <a:schemeClr val="accent1"/>
              </a:buClr>
              <a:buSzPct val="85000"/>
              <a:buFont typeface="Arial" pitchFamily="34" charset="0"/>
              <a:buChar char="•"/>
              <a:defRPr/>
            </a:pPr>
            <a:r>
              <a:rPr lang="en-US" sz="2600" kern="0" dirty="0">
                <a:latin typeface="+mn-lt"/>
                <a:cs typeface="+mn-cs"/>
              </a:rPr>
              <a:t>Post Office</a:t>
            </a:r>
          </a:p>
        </p:txBody>
      </p:sp>
      <p:sp>
        <p:nvSpPr>
          <p:cNvPr id="6" name="Text Placeholder 2"/>
          <p:cNvSpPr txBox="1">
            <a:spLocks/>
          </p:cNvSpPr>
          <p:nvPr/>
        </p:nvSpPr>
        <p:spPr bwMode="auto">
          <a:xfrm>
            <a:off x="2971800" y="2514600"/>
            <a:ext cx="3200400" cy="4038600"/>
          </a:xfrm>
          <a:prstGeom prst="rect">
            <a:avLst/>
          </a:prstGeom>
          <a:noFill/>
          <a:ln w="9525">
            <a:noFill/>
            <a:miter lim="800000"/>
            <a:headEnd/>
            <a:tailEnd/>
          </a:ln>
        </p:spPr>
        <p:txBody>
          <a:bodyPr/>
          <a:lstStyle/>
          <a:p>
            <a:pPr marL="273050" indent="-273050" algn="ctr" eaLnBrk="0" hangingPunct="0">
              <a:spcBef>
                <a:spcPts val="575"/>
              </a:spcBef>
              <a:buClr>
                <a:schemeClr val="accent1"/>
              </a:buClr>
              <a:buSzPct val="85000"/>
              <a:buFont typeface="Wingdings 2" pitchFamily="18" charset="2"/>
              <a:buNone/>
              <a:defRPr/>
            </a:pPr>
            <a:r>
              <a:rPr lang="en-US" sz="2600" u="sng" kern="0" dirty="0">
                <a:latin typeface="+mn-lt"/>
                <a:cs typeface="+mn-cs"/>
              </a:rPr>
              <a:t>Regulatory</a:t>
            </a:r>
          </a:p>
          <a:p>
            <a:pPr marL="273050" indent="-273050" algn="ctr" eaLnBrk="0" hangingPunct="0">
              <a:spcBef>
                <a:spcPts val="575"/>
              </a:spcBef>
              <a:buClr>
                <a:schemeClr val="accent1"/>
              </a:buClr>
              <a:buSzPct val="85000"/>
              <a:buFont typeface="Wingdings 2" pitchFamily="18" charset="2"/>
              <a:buNone/>
              <a:defRPr/>
            </a:pPr>
            <a:r>
              <a:rPr lang="en-US" sz="2600" u="sng" kern="0" dirty="0">
                <a:latin typeface="+mn-lt"/>
                <a:cs typeface="+mn-cs"/>
              </a:rPr>
              <a:t>Commissions</a:t>
            </a:r>
          </a:p>
          <a:p>
            <a:pPr marL="273050" indent="-273050" eaLnBrk="0" hangingPunct="0">
              <a:spcBef>
                <a:spcPts val="575"/>
              </a:spcBef>
              <a:buClr>
                <a:schemeClr val="accent1"/>
              </a:buClr>
              <a:buSzPct val="85000"/>
              <a:buFont typeface="Arial" pitchFamily="34" charset="0"/>
              <a:buChar char="•"/>
              <a:defRPr/>
            </a:pPr>
            <a:r>
              <a:rPr lang="en-US" sz="2600" kern="0" dirty="0">
                <a:latin typeface="+mn-lt"/>
                <a:cs typeface="+mn-cs"/>
              </a:rPr>
              <a:t>FCC</a:t>
            </a:r>
          </a:p>
          <a:p>
            <a:pPr marL="273050" indent="-273050" eaLnBrk="0" hangingPunct="0">
              <a:spcBef>
                <a:spcPts val="575"/>
              </a:spcBef>
              <a:buClr>
                <a:schemeClr val="accent1"/>
              </a:buClr>
              <a:buSzPct val="85000"/>
              <a:buFont typeface="Arial" pitchFamily="34" charset="0"/>
              <a:buChar char="•"/>
              <a:defRPr/>
            </a:pPr>
            <a:r>
              <a:rPr lang="en-US" sz="2600" kern="0" dirty="0">
                <a:latin typeface="+mn-lt"/>
                <a:cs typeface="+mn-cs"/>
              </a:rPr>
              <a:t>Federal Reserve</a:t>
            </a:r>
          </a:p>
          <a:p>
            <a:pPr marL="273050" indent="-273050" eaLnBrk="0" hangingPunct="0">
              <a:spcBef>
                <a:spcPts val="575"/>
              </a:spcBef>
              <a:buClr>
                <a:schemeClr val="accent1"/>
              </a:buClr>
              <a:buSzPct val="85000"/>
              <a:buFont typeface="Arial" pitchFamily="34" charset="0"/>
              <a:buChar char="•"/>
              <a:defRPr/>
            </a:pPr>
            <a:r>
              <a:rPr lang="en-US" sz="2600" kern="0" dirty="0">
                <a:latin typeface="+mn-lt"/>
                <a:cs typeface="+mn-cs"/>
              </a:rPr>
              <a:t>FTC</a:t>
            </a:r>
          </a:p>
          <a:p>
            <a:pPr marL="273050" indent="-273050" eaLnBrk="0" hangingPunct="0">
              <a:spcBef>
                <a:spcPts val="575"/>
              </a:spcBef>
              <a:buClr>
                <a:schemeClr val="accent1"/>
              </a:buClr>
              <a:buSzPct val="85000"/>
              <a:buFont typeface="Arial" pitchFamily="34" charset="0"/>
              <a:buChar char="•"/>
              <a:defRPr/>
            </a:pPr>
            <a:r>
              <a:rPr lang="en-US" sz="2600" kern="0" dirty="0">
                <a:latin typeface="+mn-lt"/>
                <a:cs typeface="+mn-cs"/>
              </a:rPr>
              <a:t>SEC </a:t>
            </a:r>
          </a:p>
          <a:p>
            <a:pPr marL="273050" indent="-273050" eaLnBrk="0" hangingPunct="0">
              <a:spcBef>
                <a:spcPts val="575"/>
              </a:spcBef>
              <a:buClr>
                <a:schemeClr val="accent1"/>
              </a:buClr>
              <a:buSzPct val="85000"/>
              <a:buFont typeface="Arial" pitchFamily="34" charset="0"/>
              <a:buChar char="•"/>
              <a:defRPr/>
            </a:pPr>
            <a:endParaRPr lang="en-US" sz="2600" kern="0" dirty="0">
              <a:latin typeface="+mn-lt"/>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algn="ctr"/>
            <a:r>
              <a:rPr lang="en-US" dirty="0" smtClean="0"/>
              <a:t>More about agencies</a:t>
            </a:r>
          </a:p>
        </p:txBody>
      </p:sp>
      <p:sp>
        <p:nvSpPr>
          <p:cNvPr id="59395" name="Rectangle 3"/>
          <p:cNvSpPr>
            <a:spLocks noGrp="1"/>
          </p:cNvSpPr>
          <p:nvPr>
            <p:ph sz="half" idx="1"/>
          </p:nvPr>
        </p:nvSpPr>
        <p:spPr/>
        <p:txBody>
          <a:bodyPr/>
          <a:lstStyle/>
          <a:p>
            <a:r>
              <a:rPr lang="en-US" dirty="0" smtClean="0"/>
              <a:t>National Security</a:t>
            </a:r>
          </a:p>
          <a:p>
            <a:pPr lvl="1"/>
            <a:r>
              <a:rPr lang="en-US" sz="2800" dirty="0" smtClean="0"/>
              <a:t>FBI</a:t>
            </a:r>
          </a:p>
          <a:p>
            <a:pPr lvl="1"/>
            <a:r>
              <a:rPr lang="en-US" sz="2800" dirty="0" smtClean="0"/>
              <a:t>CIA</a:t>
            </a:r>
          </a:p>
          <a:p>
            <a:pPr lvl="1"/>
            <a:r>
              <a:rPr lang="en-US" sz="2800" dirty="0" smtClean="0"/>
              <a:t>Homeland Security</a:t>
            </a:r>
          </a:p>
          <a:p>
            <a:r>
              <a:rPr lang="en-US" dirty="0" smtClean="0"/>
              <a:t>Transportation</a:t>
            </a:r>
          </a:p>
          <a:p>
            <a:pPr lvl="1"/>
            <a:r>
              <a:rPr lang="en-US" sz="2800" dirty="0" smtClean="0"/>
              <a:t>DOT</a:t>
            </a:r>
          </a:p>
          <a:p>
            <a:r>
              <a:rPr lang="en-US" dirty="0" smtClean="0"/>
              <a:t>Immigration and Naturalization (INS)</a:t>
            </a:r>
          </a:p>
          <a:p>
            <a:r>
              <a:rPr lang="en-US" dirty="0" smtClean="0"/>
              <a:t>IRS (taxes)</a:t>
            </a:r>
          </a:p>
          <a:p>
            <a:r>
              <a:rPr lang="en-US" dirty="0" smtClean="0"/>
              <a:t>FDA - food and drug</a:t>
            </a:r>
          </a:p>
        </p:txBody>
      </p:sp>
      <p:sp>
        <p:nvSpPr>
          <p:cNvPr id="8" name="Content Placeholder 7"/>
          <p:cNvSpPr>
            <a:spLocks noGrp="1"/>
          </p:cNvSpPr>
          <p:nvPr>
            <p:ph sz="half" idx="2"/>
          </p:nvPr>
        </p:nvSpPr>
        <p:spPr/>
        <p:txBody>
          <a:bodyPr/>
          <a:lstStyle/>
          <a:p>
            <a:endParaRPr lang="en-US"/>
          </a:p>
        </p:txBody>
      </p:sp>
      <p:pic>
        <p:nvPicPr>
          <p:cNvPr id="12290" name="Picture 2" descr="http://savvystews.com/wp-content/uploads/2011/12/t1larg-tsa-cnn6437.jpg"/>
          <p:cNvPicPr>
            <a:picLocks noChangeAspect="1" noChangeArrowheads="1"/>
          </p:cNvPicPr>
          <p:nvPr/>
        </p:nvPicPr>
        <p:blipFill>
          <a:blip r:embed="rId2"/>
          <a:srcRect/>
          <a:stretch>
            <a:fillRect/>
          </a:stretch>
        </p:blipFill>
        <p:spPr bwMode="auto">
          <a:xfrm>
            <a:off x="4572000" y="1447800"/>
            <a:ext cx="4199465" cy="2362200"/>
          </a:xfrm>
          <a:prstGeom prst="rect">
            <a:avLst/>
          </a:prstGeom>
          <a:noFill/>
        </p:spPr>
      </p:pic>
      <p:pic>
        <p:nvPicPr>
          <p:cNvPr id="12292" name="Picture 4" descr="http://www.naturalnews.com/cartoons/conflict_of_interest_600.jpg"/>
          <p:cNvPicPr>
            <a:picLocks noChangeAspect="1" noChangeArrowheads="1"/>
          </p:cNvPicPr>
          <p:nvPr/>
        </p:nvPicPr>
        <p:blipFill>
          <a:blip r:embed="rId3"/>
          <a:srcRect/>
          <a:stretch>
            <a:fillRect/>
          </a:stretch>
        </p:blipFill>
        <p:spPr bwMode="auto">
          <a:xfrm>
            <a:off x="4495800" y="2011982"/>
            <a:ext cx="4352925" cy="4645993"/>
          </a:xfrm>
          <a:prstGeom prst="rect">
            <a:avLst/>
          </a:prstGeom>
          <a:noFill/>
        </p:spPr>
      </p:pic>
      <p:pic>
        <p:nvPicPr>
          <p:cNvPr id="12294" name="Picture 6" descr="http://www.alamance-nc.com/uploads/RTEmagicC_grade_card_002.jpg.jpg"/>
          <p:cNvPicPr>
            <a:picLocks noChangeAspect="1" noChangeArrowheads="1"/>
          </p:cNvPicPr>
          <p:nvPr/>
        </p:nvPicPr>
        <p:blipFill>
          <a:blip r:embed="rId4"/>
          <a:srcRect/>
          <a:stretch>
            <a:fillRect/>
          </a:stretch>
        </p:blipFill>
        <p:spPr bwMode="auto">
          <a:xfrm>
            <a:off x="3124200" y="1295400"/>
            <a:ext cx="53848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additive="base">
                                        <p:cTn id="11"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 calcmode="lin" valueType="num">
                                      <p:cBhvr additive="base">
                                        <p:cTn id="1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4" end="4"/>
                                            </p:txEl>
                                          </p:spTgt>
                                        </p:tgtEl>
                                        <p:attrNameLst>
                                          <p:attrName>style.visibility</p:attrName>
                                        </p:attrNameLst>
                                      </p:cBhvr>
                                      <p:to>
                                        <p:strVal val="visible"/>
                                      </p:to>
                                    </p:set>
                                    <p:anim calcmode="lin" valueType="num">
                                      <p:cBhvr additive="base">
                                        <p:cTn id="25"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9395">
                                            <p:txEl>
                                              <p:pRg st="5" end="5"/>
                                            </p:txEl>
                                          </p:spTgt>
                                        </p:tgtEl>
                                        <p:attrNameLst>
                                          <p:attrName>style.visibility</p:attrName>
                                        </p:attrNameLst>
                                      </p:cBhvr>
                                      <p:to>
                                        <p:strVal val="visible"/>
                                      </p:to>
                                    </p:set>
                                    <p:anim calcmode="lin" valueType="num">
                                      <p:cBhvr additive="base">
                                        <p:cTn id="29"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9395">
                                            <p:txEl>
                                              <p:pRg st="6" end="6"/>
                                            </p:txEl>
                                          </p:spTgt>
                                        </p:tgtEl>
                                        <p:attrNameLst>
                                          <p:attrName>style.visibility</p:attrName>
                                        </p:attrNameLst>
                                      </p:cBhvr>
                                      <p:to>
                                        <p:strVal val="visible"/>
                                      </p:to>
                                    </p:set>
                                    <p:anim calcmode="lin" valueType="num">
                                      <p:cBhvr additive="base">
                                        <p:cTn id="35"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395">
                                            <p:txEl>
                                              <p:pRg st="7" end="7"/>
                                            </p:txEl>
                                          </p:spTgt>
                                        </p:tgtEl>
                                        <p:attrNameLst>
                                          <p:attrName>style.visibility</p:attrName>
                                        </p:attrNameLst>
                                      </p:cBhvr>
                                      <p:to>
                                        <p:strVal val="visible"/>
                                      </p:to>
                                    </p:set>
                                    <p:anim calcmode="lin" valueType="num">
                                      <p:cBhvr additive="base">
                                        <p:cTn id="41"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9395">
                                            <p:txEl>
                                              <p:pRg st="8" end="8"/>
                                            </p:txEl>
                                          </p:spTgt>
                                        </p:tgtEl>
                                        <p:attrNameLst>
                                          <p:attrName>style.visibility</p:attrName>
                                        </p:attrNameLst>
                                      </p:cBhvr>
                                      <p:to>
                                        <p:strVal val="visible"/>
                                      </p:to>
                                    </p:set>
                                    <p:anim calcmode="lin" valueType="num">
                                      <p:cBhvr additive="base">
                                        <p:cTn id="47"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292"/>
                                        </p:tgtEl>
                                        <p:attrNameLst>
                                          <p:attrName>style.visibility</p:attrName>
                                        </p:attrNameLst>
                                      </p:cBhvr>
                                      <p:to>
                                        <p:strVal val="visible"/>
                                      </p:to>
                                    </p:set>
                                    <p:anim calcmode="lin" valueType="num">
                                      <p:cBhvr additive="base">
                                        <p:cTn id="53" dur="500" fill="hold"/>
                                        <p:tgtEl>
                                          <p:spTgt spid="12292"/>
                                        </p:tgtEl>
                                        <p:attrNameLst>
                                          <p:attrName>ppt_x</p:attrName>
                                        </p:attrNameLst>
                                      </p:cBhvr>
                                      <p:tavLst>
                                        <p:tav tm="0">
                                          <p:val>
                                            <p:strVal val="#ppt_x"/>
                                          </p:val>
                                        </p:tav>
                                        <p:tav tm="100000">
                                          <p:val>
                                            <p:strVal val="#ppt_x"/>
                                          </p:val>
                                        </p:tav>
                                      </p:tavLst>
                                    </p:anim>
                                    <p:anim calcmode="lin" valueType="num">
                                      <p:cBhvr additive="base">
                                        <p:cTn id="5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294"/>
                                        </p:tgtEl>
                                        <p:attrNameLst>
                                          <p:attrName>style.visibility</p:attrName>
                                        </p:attrNameLst>
                                      </p:cBhvr>
                                      <p:to>
                                        <p:strVal val="visible"/>
                                      </p:to>
                                    </p:set>
                                    <p:anim calcmode="lin" valueType="num">
                                      <p:cBhvr additive="base">
                                        <p:cTn id="59" dur="500" fill="hold"/>
                                        <p:tgtEl>
                                          <p:spTgt spid="12294"/>
                                        </p:tgtEl>
                                        <p:attrNameLst>
                                          <p:attrName>ppt_x</p:attrName>
                                        </p:attrNameLst>
                                      </p:cBhvr>
                                      <p:tavLst>
                                        <p:tav tm="0">
                                          <p:val>
                                            <p:strVal val="#ppt_x"/>
                                          </p:val>
                                        </p:tav>
                                        <p:tav tm="100000">
                                          <p:val>
                                            <p:strVal val="#ppt_x"/>
                                          </p:val>
                                        </p:tav>
                                      </p:tavLst>
                                    </p:anim>
                                    <p:anim calcmode="lin" valueType="num">
                                      <p:cBhvr additive="base">
                                        <p:cTn id="60"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12294"/>
                                        </p:tgtEl>
                                        <p:attrNameLst>
                                          <p:attrName>ppt_x</p:attrName>
                                        </p:attrNameLst>
                                      </p:cBhvr>
                                      <p:tavLst>
                                        <p:tav tm="0">
                                          <p:val>
                                            <p:strVal val="ppt_x"/>
                                          </p:val>
                                        </p:tav>
                                        <p:tav tm="100000">
                                          <p:val>
                                            <p:strVal val="ppt_x"/>
                                          </p:val>
                                        </p:tav>
                                      </p:tavLst>
                                    </p:anim>
                                    <p:anim calcmode="lin" valueType="num">
                                      <p:cBhvr additive="base">
                                        <p:cTn id="65" dur="500"/>
                                        <p:tgtEl>
                                          <p:spTgt spid="12294"/>
                                        </p:tgtEl>
                                        <p:attrNameLst>
                                          <p:attrName>ppt_y</p:attrName>
                                        </p:attrNameLst>
                                      </p:cBhvr>
                                      <p:tavLst>
                                        <p:tav tm="0">
                                          <p:val>
                                            <p:strVal val="ppt_y"/>
                                          </p:val>
                                        </p:tav>
                                        <p:tav tm="100000">
                                          <p:val>
                                            <p:strVal val="1+ppt_h/2"/>
                                          </p:val>
                                        </p:tav>
                                      </p:tavLst>
                                    </p:anim>
                                    <p:set>
                                      <p:cBhvr>
                                        <p:cTn id="66" dur="1" fill="hold">
                                          <p:stCondLst>
                                            <p:cond delay="499"/>
                                          </p:stCondLst>
                                        </p:cTn>
                                        <p:tgtEl>
                                          <p:spTgt spid="12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agencies </a:t>
            </a:r>
            <a:endParaRPr lang="en-US" dirty="0"/>
          </a:p>
        </p:txBody>
      </p:sp>
      <p:sp>
        <p:nvSpPr>
          <p:cNvPr id="3" name="Content Placeholder 2"/>
          <p:cNvSpPr>
            <a:spLocks noGrp="1"/>
          </p:cNvSpPr>
          <p:nvPr>
            <p:ph sz="half" idx="1"/>
          </p:nvPr>
        </p:nvSpPr>
        <p:spPr/>
        <p:txBody>
          <a:bodyPr/>
          <a:lstStyle/>
          <a:p>
            <a:r>
              <a:rPr lang="en-US" dirty="0" smtClean="0"/>
              <a:t>Crime and Drugs</a:t>
            </a:r>
          </a:p>
          <a:p>
            <a:pPr lvl="1"/>
            <a:r>
              <a:rPr lang="en-US" sz="2800" dirty="0" smtClean="0"/>
              <a:t>DEA</a:t>
            </a:r>
          </a:p>
          <a:p>
            <a:pPr lvl="1"/>
            <a:r>
              <a:rPr lang="en-US" sz="2800" dirty="0" smtClean="0"/>
              <a:t>ATF</a:t>
            </a:r>
          </a:p>
          <a:p>
            <a:r>
              <a:rPr lang="en-US" dirty="0" smtClean="0"/>
              <a:t>Health and Human Services</a:t>
            </a:r>
          </a:p>
          <a:p>
            <a:pPr lvl="1"/>
            <a:r>
              <a:rPr lang="en-US" sz="2800" dirty="0" smtClean="0"/>
              <a:t>FEMA</a:t>
            </a:r>
          </a:p>
          <a:p>
            <a:pPr lvl="1"/>
            <a:r>
              <a:rPr lang="en-US" sz="2800" b="1" dirty="0" smtClean="0"/>
              <a:t>C</a:t>
            </a:r>
            <a:r>
              <a:rPr lang="en-US" sz="2800" dirty="0" smtClean="0"/>
              <a:t>enter for </a:t>
            </a:r>
            <a:r>
              <a:rPr lang="en-US" sz="2800" b="1" dirty="0" smtClean="0"/>
              <a:t>D</a:t>
            </a:r>
            <a:r>
              <a:rPr lang="en-US" sz="2800" dirty="0" smtClean="0"/>
              <a:t>isease </a:t>
            </a:r>
            <a:r>
              <a:rPr lang="en-US" sz="2800" b="1" dirty="0" smtClean="0"/>
              <a:t>C</a:t>
            </a:r>
            <a:r>
              <a:rPr lang="en-US" sz="2800" dirty="0" smtClean="0"/>
              <a:t>ontrol</a:t>
            </a:r>
          </a:p>
          <a:p>
            <a:r>
              <a:rPr lang="en-US" sz="3200" dirty="0" smtClean="0"/>
              <a:t>FCC</a:t>
            </a:r>
          </a:p>
          <a:p>
            <a:pPr lvl="1"/>
            <a:r>
              <a:rPr lang="en-US" dirty="0" smtClean="0"/>
              <a:t>Radio and TV </a:t>
            </a:r>
          </a:p>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noChangeArrowheads="1"/>
          </p:cNvPicPr>
          <p:nvPr/>
        </p:nvPicPr>
        <p:blipFill>
          <a:blip r:embed="rId2" cstate="print"/>
          <a:stretch>
            <a:fillRect/>
          </a:stretch>
        </p:blipFill>
        <p:spPr bwMode="auto">
          <a:xfrm>
            <a:off x="4724400" y="1447800"/>
            <a:ext cx="3781868" cy="4878357"/>
          </a:xfrm>
          <a:prstGeom prst="rect">
            <a:avLst/>
          </a:prstGeom>
          <a:noFill/>
          <a:ln w="9525">
            <a:noFill/>
            <a:miter lim="800000"/>
            <a:headEnd/>
            <a:tailEnd/>
          </a:ln>
        </p:spPr>
      </p:pic>
      <p:pic>
        <p:nvPicPr>
          <p:cNvPr id="11266" name="Picture 2" descr="https://encrypted-tbn0.google.com/images?q=tbn:ANd9GcSAC2IzeFkpw-sd4Hb0x_jhJ4vir01OKGwGU7HTZqQ7Pim6Gvd2"/>
          <p:cNvPicPr>
            <a:picLocks noChangeAspect="1" noChangeArrowheads="1"/>
          </p:cNvPicPr>
          <p:nvPr/>
        </p:nvPicPr>
        <p:blipFill>
          <a:blip r:embed="rId3"/>
          <a:srcRect/>
          <a:stretch>
            <a:fillRect/>
          </a:stretch>
        </p:blipFill>
        <p:spPr bwMode="auto">
          <a:xfrm>
            <a:off x="4572000" y="3429000"/>
            <a:ext cx="4141508" cy="3102135"/>
          </a:xfrm>
          <a:prstGeom prst="rect">
            <a:avLst/>
          </a:prstGeom>
          <a:noFill/>
        </p:spPr>
      </p:pic>
      <p:pic>
        <p:nvPicPr>
          <p:cNvPr id="2050" name="Picture 2" descr="http://cache.gizmodo.com/assets/images/4/2009/08/familyguy-fcc.jpg"/>
          <p:cNvPicPr>
            <a:picLocks noChangeAspect="1" noChangeArrowheads="1"/>
          </p:cNvPicPr>
          <p:nvPr/>
        </p:nvPicPr>
        <p:blipFill>
          <a:blip r:embed="rId4"/>
          <a:srcRect/>
          <a:stretch>
            <a:fillRect/>
          </a:stretch>
        </p:blipFill>
        <p:spPr bwMode="auto">
          <a:xfrm>
            <a:off x="2743200" y="914400"/>
            <a:ext cx="6096000" cy="3657600"/>
          </a:xfrm>
          <a:prstGeom prst="rect">
            <a:avLst/>
          </a:prstGeom>
          <a:noFill/>
        </p:spPr>
      </p:pic>
      <p:pic>
        <p:nvPicPr>
          <p:cNvPr id="2052" name="Picture 4" descr="http://healthyinfluence.com/wordpress/wp-content/uploads/2010/01/Reactance-Warning-Label.gif"/>
          <p:cNvPicPr>
            <a:picLocks noChangeAspect="1" noChangeArrowheads="1"/>
          </p:cNvPicPr>
          <p:nvPr/>
        </p:nvPicPr>
        <p:blipFill>
          <a:blip r:embed="rId5"/>
          <a:srcRect/>
          <a:stretch>
            <a:fillRect/>
          </a:stretch>
        </p:blipFill>
        <p:spPr bwMode="auto">
          <a:xfrm>
            <a:off x="4419600" y="1447800"/>
            <a:ext cx="4724400" cy="417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gtEl>
                                        <p:attrNameLst>
                                          <p:attrName>style.visibility</p:attrName>
                                        </p:attrNameLst>
                                      </p:cBhvr>
                                      <p:to>
                                        <p:strVal val="visible"/>
                                      </p:to>
                                    </p:set>
                                    <p:anim calcmode="lin" valueType="num">
                                      <p:cBhvr additive="base">
                                        <p:cTn id="31" dur="500" fill="hold"/>
                                        <p:tgtEl>
                                          <p:spTgt spid="11266"/>
                                        </p:tgtEl>
                                        <p:attrNameLst>
                                          <p:attrName>ppt_x</p:attrName>
                                        </p:attrNameLst>
                                      </p:cBhvr>
                                      <p:tavLst>
                                        <p:tav tm="0">
                                          <p:val>
                                            <p:strVal val="#ppt_x"/>
                                          </p:val>
                                        </p:tav>
                                        <p:tav tm="100000">
                                          <p:val>
                                            <p:strVal val="#ppt_x"/>
                                          </p:val>
                                        </p:tav>
                                      </p:tavLst>
                                    </p:anim>
                                    <p:anim calcmode="lin" valueType="num">
                                      <p:cBhvr additive="base">
                                        <p:cTn id="3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1266"/>
                                        </p:tgtEl>
                                        <p:attrNameLst>
                                          <p:attrName>ppt_x</p:attrName>
                                        </p:attrNameLst>
                                      </p:cBhvr>
                                      <p:tavLst>
                                        <p:tav tm="0">
                                          <p:val>
                                            <p:strVal val="ppt_x"/>
                                          </p:val>
                                        </p:tav>
                                        <p:tav tm="100000">
                                          <p:val>
                                            <p:strVal val="ppt_x"/>
                                          </p:val>
                                        </p:tav>
                                      </p:tavLst>
                                    </p:anim>
                                    <p:anim calcmode="lin" valueType="num">
                                      <p:cBhvr additive="base">
                                        <p:cTn id="37" dur="500"/>
                                        <p:tgtEl>
                                          <p:spTgt spid="11266"/>
                                        </p:tgtEl>
                                        <p:attrNameLst>
                                          <p:attrName>ppt_y</p:attrName>
                                        </p:attrNameLst>
                                      </p:cBhvr>
                                      <p:tavLst>
                                        <p:tav tm="0">
                                          <p:val>
                                            <p:strVal val="ppt_y"/>
                                          </p:val>
                                        </p:tav>
                                        <p:tav tm="100000">
                                          <p:val>
                                            <p:strVal val="1+ppt_h/2"/>
                                          </p:val>
                                        </p:tav>
                                      </p:tavLst>
                                    </p:anim>
                                    <p:set>
                                      <p:cBhvr>
                                        <p:cTn id="38" dur="1" fill="hold">
                                          <p:stCondLst>
                                            <p:cond delay="499"/>
                                          </p:stCondLst>
                                        </p:cTn>
                                        <p:tgtEl>
                                          <p:spTgt spid="1126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5"/>
                                        </p:tgtEl>
                                        <p:attrNameLst>
                                          <p:attrName>ppt_x</p:attrName>
                                        </p:attrNameLst>
                                      </p:cBhvr>
                                      <p:tavLst>
                                        <p:tav tm="0">
                                          <p:val>
                                            <p:strVal val="ppt_x"/>
                                          </p:val>
                                        </p:tav>
                                        <p:tav tm="100000">
                                          <p:val>
                                            <p:strVal val="ppt_x"/>
                                          </p:val>
                                        </p:tav>
                                      </p:tavLst>
                                    </p:anim>
                                    <p:anim calcmode="lin" valueType="num">
                                      <p:cBhvr additive="base">
                                        <p:cTn id="47" dur="500"/>
                                        <p:tgtEl>
                                          <p:spTgt spid="5"/>
                                        </p:tgtEl>
                                        <p:attrNameLst>
                                          <p:attrName>ppt_y</p:attrName>
                                        </p:attrNameLst>
                                      </p:cBhvr>
                                      <p:tavLst>
                                        <p:tav tm="0">
                                          <p:val>
                                            <p:strVal val="ppt_y"/>
                                          </p:val>
                                        </p:tav>
                                        <p:tav tm="100000">
                                          <p:val>
                                            <p:strVal val="1+ppt_h/2"/>
                                          </p:val>
                                        </p:tav>
                                      </p:tavLst>
                                    </p:anim>
                                    <p:set>
                                      <p:cBhvr>
                                        <p:cTn id="48" dur="1" fill="hold">
                                          <p:stCondLst>
                                            <p:cond delay="499"/>
                                          </p:stCondLst>
                                        </p:cTn>
                                        <p:tgtEl>
                                          <p:spTgt spid="5"/>
                                        </p:tgtEl>
                                        <p:attrNameLst>
                                          <p:attrName>style.visibility</p:attrName>
                                        </p:attrNameLst>
                                      </p:cBhvr>
                                      <p:to>
                                        <p:strVal val="hidden"/>
                                      </p:to>
                                    </p:set>
                                  </p:childTnLst>
                                </p:cTn>
                              </p:par>
                              <p:par>
                                <p:cTn id="49" presetID="2" presetClass="entr" presetSubtype="4"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ppt_x"/>
                                          </p:val>
                                        </p:tav>
                                        <p:tav tm="100000">
                                          <p:val>
                                            <p:strVal val="#ppt_x"/>
                                          </p:val>
                                        </p:tav>
                                      </p:tavLst>
                                    </p:anim>
                                    <p:anim calcmode="lin" valueType="num">
                                      <p:cBhvr additive="base">
                                        <p:cTn id="6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2050"/>
                                        </p:tgtEl>
                                        <p:attrNameLst>
                                          <p:attrName>ppt_x</p:attrName>
                                        </p:attrNameLst>
                                      </p:cBhvr>
                                      <p:tavLst>
                                        <p:tav tm="0">
                                          <p:val>
                                            <p:strVal val="ppt_x"/>
                                          </p:val>
                                        </p:tav>
                                        <p:tav tm="100000">
                                          <p:val>
                                            <p:strVal val="ppt_x"/>
                                          </p:val>
                                        </p:tav>
                                      </p:tavLst>
                                    </p:anim>
                                    <p:anim calcmode="lin" valueType="num">
                                      <p:cBhvr additive="base">
                                        <p:cTn id="73" dur="500"/>
                                        <p:tgtEl>
                                          <p:spTgt spid="2050"/>
                                        </p:tgtEl>
                                        <p:attrNameLst>
                                          <p:attrName>ppt_y</p:attrName>
                                        </p:attrNameLst>
                                      </p:cBhvr>
                                      <p:tavLst>
                                        <p:tav tm="0">
                                          <p:val>
                                            <p:strVal val="ppt_y"/>
                                          </p:val>
                                        </p:tav>
                                        <p:tav tm="100000">
                                          <p:val>
                                            <p:strVal val="1+ppt_h/2"/>
                                          </p:val>
                                        </p:tav>
                                      </p:tavLst>
                                    </p:anim>
                                    <p:set>
                                      <p:cBhvr>
                                        <p:cTn id="74" dur="1" fill="hold">
                                          <p:stCondLst>
                                            <p:cond delay="499"/>
                                          </p:stCondLst>
                                        </p:cTn>
                                        <p:tgtEl>
                                          <p:spTgt spid="205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52"/>
                                        </p:tgtEl>
                                        <p:attrNameLst>
                                          <p:attrName>style.visibility</p:attrName>
                                        </p:attrNameLst>
                                      </p:cBhvr>
                                      <p:to>
                                        <p:strVal val="visible"/>
                                      </p:to>
                                    </p:set>
                                    <p:anim calcmode="lin" valueType="num">
                                      <p:cBhvr additive="base">
                                        <p:cTn id="79" dur="500" fill="hold"/>
                                        <p:tgtEl>
                                          <p:spTgt spid="2052"/>
                                        </p:tgtEl>
                                        <p:attrNameLst>
                                          <p:attrName>ppt_x</p:attrName>
                                        </p:attrNameLst>
                                      </p:cBhvr>
                                      <p:tavLst>
                                        <p:tav tm="0">
                                          <p:val>
                                            <p:strVal val="#ppt_x"/>
                                          </p:val>
                                        </p:tav>
                                        <p:tav tm="100000">
                                          <p:val>
                                            <p:strVal val="#ppt_x"/>
                                          </p:val>
                                        </p:tav>
                                      </p:tavLst>
                                    </p:anim>
                                    <p:anim calcmode="lin" valueType="num">
                                      <p:cBhvr additive="base">
                                        <p:cTn id="8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2052"/>
                                        </p:tgtEl>
                                        <p:attrNameLst>
                                          <p:attrName>ppt_x</p:attrName>
                                        </p:attrNameLst>
                                      </p:cBhvr>
                                      <p:tavLst>
                                        <p:tav tm="0">
                                          <p:val>
                                            <p:strVal val="ppt_x"/>
                                          </p:val>
                                        </p:tav>
                                        <p:tav tm="100000">
                                          <p:val>
                                            <p:strVal val="ppt_x"/>
                                          </p:val>
                                        </p:tav>
                                      </p:tavLst>
                                    </p:anim>
                                    <p:anim calcmode="lin" valueType="num">
                                      <p:cBhvr additive="base">
                                        <p:cTn id="85" dur="500"/>
                                        <p:tgtEl>
                                          <p:spTgt spid="2052"/>
                                        </p:tgtEl>
                                        <p:attrNameLst>
                                          <p:attrName>ppt_y</p:attrName>
                                        </p:attrNameLst>
                                      </p:cBhvr>
                                      <p:tavLst>
                                        <p:tav tm="0">
                                          <p:val>
                                            <p:strVal val="ppt_y"/>
                                          </p:val>
                                        </p:tav>
                                        <p:tav tm="100000">
                                          <p:val>
                                            <p:strVal val="1+ppt_h/2"/>
                                          </p:val>
                                        </p:tav>
                                      </p:tavLst>
                                    </p:anim>
                                    <p:set>
                                      <p:cBhvr>
                                        <p:cTn id="86"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algn="ctr" eaLnBrk="1" hangingPunct="1"/>
            <a:r>
              <a:rPr lang="en-US" dirty="0" smtClean="0"/>
              <a:t>Unit Objectives</a:t>
            </a:r>
          </a:p>
        </p:txBody>
      </p:sp>
      <p:sp>
        <p:nvSpPr>
          <p:cNvPr id="5123" name="Rectangle 3"/>
          <p:cNvSpPr>
            <a:spLocks noGrp="1"/>
          </p:cNvSpPr>
          <p:nvPr>
            <p:ph type="body" idx="1"/>
          </p:nvPr>
        </p:nvSpPr>
        <p:spPr>
          <a:xfrm>
            <a:off x="304800" y="2514600"/>
            <a:ext cx="8610600" cy="4114800"/>
          </a:xfrm>
        </p:spPr>
        <p:txBody>
          <a:bodyPr/>
          <a:lstStyle/>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2.2 – Explain the organization and framework of the three branches of our government</a:t>
            </a:r>
          </a:p>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5.2 – Identify the jurisdiction of state and federal courts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914400"/>
            <a:ext cx="7772400" cy="1470025"/>
          </a:xfrm>
        </p:spPr>
        <p:txBody>
          <a:bodyPr/>
          <a:lstStyle/>
          <a:p>
            <a:pPr algn="ctr"/>
            <a:r>
              <a:rPr lang="en-US" dirty="0" smtClean="0">
                <a:solidFill>
                  <a:schemeClr val="tx1"/>
                </a:solidFill>
              </a:rPr>
              <a:t>The Judicial Branch</a:t>
            </a:r>
          </a:p>
        </p:txBody>
      </p:sp>
      <p:sp>
        <p:nvSpPr>
          <p:cNvPr id="61443" name="Rectangle 3"/>
          <p:cNvSpPr>
            <a:spLocks noGrp="1" noChangeArrowheads="1"/>
          </p:cNvSpPr>
          <p:nvPr>
            <p:ph type="subTitle" idx="1"/>
          </p:nvPr>
        </p:nvSpPr>
        <p:spPr>
          <a:xfrm>
            <a:off x="1371600" y="3276600"/>
            <a:ext cx="6400800" cy="1752600"/>
          </a:xfrm>
        </p:spPr>
        <p:txBody>
          <a:bodyPr/>
          <a:lstStyle/>
          <a:p>
            <a:r>
              <a:rPr lang="en-US" smtClean="0"/>
              <a:t>Characteristics of our Court System</a:t>
            </a:r>
          </a:p>
        </p:txBody>
      </p:sp>
      <p:pic>
        <p:nvPicPr>
          <p:cNvPr id="11266" name="Picture 2" descr="http://t2.gstatic.com/images?q=tbn:ANd9GcR77ksSm3DqMVtmQuE55CKpUnDuiRRafJcb141TFwDJLmkKzZZTbKb_ZunAuw"/>
          <p:cNvPicPr>
            <a:picLocks noChangeAspect="1" noChangeArrowheads="1"/>
          </p:cNvPicPr>
          <p:nvPr/>
        </p:nvPicPr>
        <p:blipFill>
          <a:blip r:embed="rId2"/>
          <a:srcRect/>
          <a:stretch>
            <a:fillRect/>
          </a:stretch>
        </p:blipFill>
        <p:spPr bwMode="auto">
          <a:xfrm>
            <a:off x="2133600" y="3733800"/>
            <a:ext cx="5029200" cy="2687507"/>
          </a:xfrm>
          <a:prstGeom prst="rect">
            <a:avLst/>
          </a:prstGeom>
          <a:noFill/>
        </p:spPr>
      </p:pic>
      <p:sp>
        <p:nvSpPr>
          <p:cNvPr id="6" name="Rectangle 5"/>
          <p:cNvSpPr/>
          <p:nvPr/>
        </p:nvSpPr>
        <p:spPr>
          <a:xfrm>
            <a:off x="3276600" y="4572000"/>
            <a:ext cx="2743200" cy="8382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Judicial means</a:t>
            </a:r>
            <a:endParaRPr lang="en-US" b="1" dirty="0"/>
          </a:p>
        </p:txBody>
      </p:sp>
      <p:sp>
        <p:nvSpPr>
          <p:cNvPr id="3" name="Content Placeholder 2"/>
          <p:cNvSpPr>
            <a:spLocks noGrp="1"/>
          </p:cNvSpPr>
          <p:nvPr>
            <p:ph idx="1"/>
          </p:nvPr>
        </p:nvSpPr>
        <p:spPr>
          <a:xfrm>
            <a:off x="914400" y="3048000"/>
            <a:ext cx="7772400" cy="2971800"/>
          </a:xfrm>
        </p:spPr>
        <p:txBody>
          <a:bodyPr/>
          <a:lstStyle/>
          <a:p>
            <a:r>
              <a:rPr lang="en-US" dirty="0" smtClean="0"/>
              <a:t>Pertaining to administering(applying) justice (fairness), dealing with making judgments about what is fair.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Article 3 Section 1 </a:t>
            </a:r>
            <a:endParaRPr lang="en-US" b="1" dirty="0"/>
          </a:p>
        </p:txBody>
      </p:sp>
      <p:sp>
        <p:nvSpPr>
          <p:cNvPr id="3" name="Content Placeholder 2"/>
          <p:cNvSpPr>
            <a:spLocks noGrp="1"/>
          </p:cNvSpPr>
          <p:nvPr>
            <p:ph idx="1"/>
          </p:nvPr>
        </p:nvSpPr>
        <p:spPr>
          <a:xfrm>
            <a:off x="914400" y="3048000"/>
            <a:ext cx="7772400" cy="2971800"/>
          </a:xfrm>
        </p:spPr>
        <p:txBody>
          <a:bodyPr/>
          <a:lstStyle/>
          <a:p>
            <a:pPr algn="ctr">
              <a:buNone/>
            </a:pPr>
            <a:r>
              <a:rPr lang="en-US" dirty="0" smtClean="0">
                <a:latin typeface="Blackadder ITC" pitchFamily="82" charset="0"/>
              </a:rPr>
              <a:t>The judicial Power of the United States, shall be vested in one </a:t>
            </a:r>
            <a:r>
              <a:rPr lang="en-US" u="sng" dirty="0" smtClean="0">
                <a:latin typeface="Blackadder ITC" pitchFamily="82" charset="0"/>
              </a:rPr>
              <a:t>supreme </a:t>
            </a:r>
            <a:r>
              <a:rPr lang="en-US" dirty="0" smtClean="0">
                <a:latin typeface="Blackadder ITC" pitchFamily="82" charset="0"/>
              </a:rPr>
              <a:t>Court, and in such </a:t>
            </a:r>
            <a:r>
              <a:rPr lang="en-US" u="sng" dirty="0" smtClean="0">
                <a:latin typeface="Blackadder ITC" pitchFamily="82" charset="0"/>
              </a:rPr>
              <a:t>inferior </a:t>
            </a:r>
            <a:r>
              <a:rPr lang="en-US" dirty="0" smtClean="0">
                <a:latin typeface="Blackadder ITC" pitchFamily="82" charset="0"/>
              </a:rPr>
              <a:t>Courts as the Congress may from time to time </a:t>
            </a:r>
            <a:r>
              <a:rPr lang="en-US" dirty="0" smtClean="0">
                <a:latin typeface="Blackadder ITC" pitchFamily="82" charset="0"/>
                <a:hlinkClick r:id="rId2" action="ppaction://hlinkfile"/>
              </a:rPr>
              <a:t>ordain</a:t>
            </a:r>
            <a:r>
              <a:rPr lang="en-US" dirty="0" smtClean="0">
                <a:latin typeface="Blackadder ITC" pitchFamily="82" charset="0"/>
              </a:rPr>
              <a:t> and establish. The Judges, both of the supreme and inferior Courts, shall hold their Offices during good Behavior, and shall, at stated Times, receive for their Services a Compensation which shall not be diminished during their Continuance in Office.</a:t>
            </a:r>
          </a:p>
          <a:p>
            <a:endParaRPr lang="en-US" dirty="0"/>
          </a:p>
        </p:txBody>
      </p:sp>
      <p:sp>
        <p:nvSpPr>
          <p:cNvPr id="4" name="Rectangle 3"/>
          <p:cNvSpPr/>
          <p:nvPr/>
        </p:nvSpPr>
        <p:spPr>
          <a:xfrm>
            <a:off x="1828800" y="3048000"/>
            <a:ext cx="1828800" cy="381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371600" y="3505200"/>
            <a:ext cx="1828800" cy="381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4419600" y="3505200"/>
            <a:ext cx="1828800" cy="381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600" y="228600"/>
            <a:ext cx="8001000" cy="1630363"/>
          </a:xfrm>
          <a:prstGeom prst="rect">
            <a:avLst/>
          </a:prstGeom>
          <a:noFill/>
          <a:ln w="9525">
            <a:noFill/>
            <a:miter lim="800000"/>
            <a:headEnd/>
            <a:tailEnd/>
          </a:ln>
        </p:spPr>
        <p:txBody>
          <a:bodyPr bIns="91440" anchor="b"/>
          <a:lstStyle/>
          <a:p>
            <a:pPr algn="ctr" eaLnBrk="0" hangingPunct="0">
              <a:defRPr/>
            </a:pPr>
            <a:r>
              <a:rPr lang="en-US" sz="4000" kern="0" dirty="0">
                <a:solidFill>
                  <a:schemeClr val="tx2"/>
                </a:solidFill>
                <a:latin typeface="+mj-lt"/>
                <a:ea typeface="+mj-ea"/>
                <a:cs typeface="+mj-cs"/>
              </a:rPr>
              <a:t>How Judicial Branch is </a:t>
            </a:r>
            <a:r>
              <a:rPr lang="en-US" sz="4000" kern="0" dirty="0" smtClean="0">
                <a:solidFill>
                  <a:schemeClr val="tx2"/>
                </a:solidFill>
                <a:latin typeface="+mj-lt"/>
                <a:ea typeface="+mj-ea"/>
                <a:cs typeface="+mj-cs"/>
              </a:rPr>
              <a:t>Organized?</a:t>
            </a:r>
            <a:endParaRPr lang="en-US" sz="4000" kern="0" dirty="0">
              <a:solidFill>
                <a:schemeClr val="tx2"/>
              </a:solidFill>
              <a:latin typeface="+mj-lt"/>
              <a:ea typeface="+mj-ea"/>
              <a:cs typeface="+mj-cs"/>
            </a:endParaRPr>
          </a:p>
        </p:txBody>
      </p:sp>
      <p:graphicFrame>
        <p:nvGraphicFramePr>
          <p:cNvPr id="4" name="Diagram 3"/>
          <p:cNvGraphicFramePr/>
          <p:nvPr/>
        </p:nvGraphicFramePr>
        <p:xfrm>
          <a:off x="3888220" y="1828800"/>
          <a:ext cx="494492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2"/>
          <p:cNvSpPr txBox="1">
            <a:spLocks noChangeArrowheads="1"/>
          </p:cNvSpPr>
          <p:nvPr/>
        </p:nvSpPr>
        <p:spPr bwMode="auto">
          <a:xfrm>
            <a:off x="304800" y="2590800"/>
            <a:ext cx="3657600" cy="3733800"/>
          </a:xfrm>
          <a:prstGeom prst="rect">
            <a:avLst/>
          </a:prstGeom>
          <a:noFill/>
          <a:ln w="9525">
            <a:noFill/>
            <a:miter lim="800000"/>
            <a:headEnd/>
            <a:tailEnd/>
          </a:ln>
        </p:spPr>
        <p:txBody>
          <a:bodyPr bIns="91440" anchor="b"/>
          <a:lstStyle/>
          <a:p>
            <a:pPr algn="ctr" eaLnBrk="0" hangingPunct="0">
              <a:defRPr/>
            </a:pPr>
            <a:endParaRPr lang="en-US" sz="4000" kern="0" dirty="0">
              <a:solidFill>
                <a:schemeClr val="tx2"/>
              </a:solidFill>
              <a:latin typeface="+mj-lt"/>
              <a:ea typeface="+mj-ea"/>
              <a:cs typeface="+mj-cs"/>
            </a:endParaRPr>
          </a:p>
        </p:txBody>
      </p:sp>
      <p:sp>
        <p:nvSpPr>
          <p:cNvPr id="14" name="Isosceles Triangle 13"/>
          <p:cNvSpPr/>
          <p:nvPr/>
        </p:nvSpPr>
        <p:spPr>
          <a:xfrm>
            <a:off x="381000" y="1981200"/>
            <a:ext cx="4800600" cy="4495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981200" y="3124200"/>
            <a:ext cx="1600200" cy="914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t>Supreme Court </a:t>
            </a:r>
            <a:endParaRPr lang="en-US" sz="2800" b="1" dirty="0"/>
          </a:p>
        </p:txBody>
      </p:sp>
      <p:sp>
        <p:nvSpPr>
          <p:cNvPr id="17" name="Rectangle 16"/>
          <p:cNvSpPr/>
          <p:nvPr/>
        </p:nvSpPr>
        <p:spPr>
          <a:xfrm>
            <a:off x="1066800" y="4191000"/>
            <a:ext cx="3505200" cy="914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t>Appeals  Courts </a:t>
            </a:r>
            <a:endParaRPr lang="en-US" sz="2800" b="1" dirty="0"/>
          </a:p>
        </p:txBody>
      </p:sp>
      <p:sp>
        <p:nvSpPr>
          <p:cNvPr id="18" name="Rectangle 17"/>
          <p:cNvSpPr/>
          <p:nvPr/>
        </p:nvSpPr>
        <p:spPr>
          <a:xfrm>
            <a:off x="1066800" y="5334000"/>
            <a:ext cx="3505200" cy="914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t>District  Courts </a:t>
            </a:r>
            <a:endParaRPr lang="en-US" sz="2800" b="1" dirty="0"/>
          </a:p>
        </p:txBody>
      </p:sp>
      <p:sp>
        <p:nvSpPr>
          <p:cNvPr id="19" name="Up Arrow 18"/>
          <p:cNvSpPr/>
          <p:nvPr/>
        </p:nvSpPr>
        <p:spPr>
          <a:xfrm>
            <a:off x="2590800" y="4953000"/>
            <a:ext cx="484632" cy="673608"/>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Up Arrow 19"/>
          <p:cNvSpPr/>
          <p:nvPr/>
        </p:nvSpPr>
        <p:spPr>
          <a:xfrm>
            <a:off x="2590800" y="3886200"/>
            <a:ext cx="484632" cy="673608"/>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Left-Up Arrow 20"/>
          <p:cNvSpPr/>
          <p:nvPr/>
        </p:nvSpPr>
        <p:spPr>
          <a:xfrm rot="10182547">
            <a:off x="724761" y="4490245"/>
            <a:ext cx="914400" cy="1371600"/>
          </a:xfrm>
          <a:prstGeom prst="leftUpArrow">
            <a:avLst>
              <a:gd name="adj1" fmla="val 25000"/>
              <a:gd name="adj2" fmla="val 23293"/>
              <a:gd name="adj3" fmla="val 1706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rot="19795939">
            <a:off x="90640" y="3578078"/>
            <a:ext cx="2057400"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smtClean="0">
                <a:latin typeface="Blackadder ITC" pitchFamily="82" charset="0"/>
              </a:rPr>
              <a:t>inferior </a:t>
            </a:r>
            <a:r>
              <a:rPr lang="en-US" sz="2800" dirty="0" smtClean="0">
                <a:latin typeface="Blackadder ITC" pitchFamily="82" charset="0"/>
              </a:rPr>
              <a:t>Courts</a:t>
            </a:r>
            <a:endParaRPr lang="en-US"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Article 3 Section 1 </a:t>
            </a:r>
            <a:endParaRPr lang="en-US" b="1" dirty="0"/>
          </a:p>
        </p:txBody>
      </p:sp>
      <p:sp>
        <p:nvSpPr>
          <p:cNvPr id="3" name="Content Placeholder 2"/>
          <p:cNvSpPr>
            <a:spLocks noGrp="1"/>
          </p:cNvSpPr>
          <p:nvPr>
            <p:ph idx="1"/>
          </p:nvPr>
        </p:nvSpPr>
        <p:spPr>
          <a:xfrm>
            <a:off x="914400" y="3048000"/>
            <a:ext cx="7772400" cy="2971800"/>
          </a:xfrm>
        </p:spPr>
        <p:txBody>
          <a:bodyPr/>
          <a:lstStyle/>
          <a:p>
            <a:pPr algn="ctr">
              <a:buNone/>
            </a:pPr>
            <a:r>
              <a:rPr lang="en-US" dirty="0" smtClean="0">
                <a:latin typeface="Blackadder ITC" pitchFamily="82" charset="0"/>
              </a:rPr>
              <a:t>The judicial Power of the United States, shall be vested in one </a:t>
            </a:r>
            <a:r>
              <a:rPr lang="en-US" u="sng" dirty="0" smtClean="0">
                <a:latin typeface="Blackadder ITC" pitchFamily="82" charset="0"/>
              </a:rPr>
              <a:t>supreme </a:t>
            </a:r>
            <a:r>
              <a:rPr lang="en-US" dirty="0" smtClean="0">
                <a:latin typeface="Blackadder ITC" pitchFamily="82" charset="0"/>
              </a:rPr>
              <a:t>Court, and in such </a:t>
            </a:r>
            <a:r>
              <a:rPr lang="en-US" u="sng" dirty="0" smtClean="0">
                <a:latin typeface="Blackadder ITC" pitchFamily="82" charset="0"/>
              </a:rPr>
              <a:t>inferior </a:t>
            </a:r>
            <a:r>
              <a:rPr lang="en-US" dirty="0" smtClean="0">
                <a:latin typeface="Blackadder ITC" pitchFamily="82" charset="0"/>
              </a:rPr>
              <a:t>Courts as the Congress may from time to time </a:t>
            </a:r>
            <a:r>
              <a:rPr lang="en-US" dirty="0" smtClean="0">
                <a:latin typeface="Blackadder ITC" pitchFamily="82" charset="0"/>
                <a:hlinkClick r:id="rId2" action="ppaction://hlinkfile"/>
              </a:rPr>
              <a:t>ordain</a:t>
            </a:r>
            <a:r>
              <a:rPr lang="en-US" dirty="0" smtClean="0">
                <a:latin typeface="Blackadder ITC" pitchFamily="82" charset="0"/>
              </a:rPr>
              <a:t> and establish. The Judges, both of the supreme and inferior Courts, shall hold their Offices during good Behavior, and shall, at stated Times, receive for their Services a Compensation which shall not be diminished during their Continuance in Office.</a:t>
            </a:r>
          </a:p>
          <a:p>
            <a:endParaRPr lang="en-US" dirty="0"/>
          </a:p>
        </p:txBody>
      </p:sp>
      <p:sp>
        <p:nvSpPr>
          <p:cNvPr id="4" name="Rectangle 3"/>
          <p:cNvSpPr/>
          <p:nvPr/>
        </p:nvSpPr>
        <p:spPr>
          <a:xfrm>
            <a:off x="1524000" y="3886200"/>
            <a:ext cx="4114800" cy="381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248400" y="3505200"/>
            <a:ext cx="2133600" cy="381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constitution"/>
          <p:cNvPicPr>
            <a:picLocks noChangeAspect="1" noChangeArrowheads="1"/>
          </p:cNvPicPr>
          <p:nvPr/>
        </p:nvPicPr>
        <p:blipFill>
          <a:blip r:embed="rId2"/>
          <a:srcRect/>
          <a:stretch>
            <a:fillRect/>
          </a:stretch>
        </p:blipFill>
        <p:spPr bwMode="auto">
          <a:xfrm>
            <a:off x="0" y="-52388"/>
            <a:ext cx="9601200" cy="6962776"/>
          </a:xfrm>
          <a:prstGeom prst="rect">
            <a:avLst/>
          </a:prstGeom>
          <a:noFill/>
        </p:spPr>
      </p:pic>
      <p:sp>
        <p:nvSpPr>
          <p:cNvPr id="44038" name="Rectangle 6"/>
          <p:cNvSpPr>
            <a:spLocks noChangeArrowheads="1"/>
          </p:cNvSpPr>
          <p:nvPr/>
        </p:nvSpPr>
        <p:spPr bwMode="auto">
          <a:xfrm>
            <a:off x="0" y="2895600"/>
            <a:ext cx="9448800" cy="609600"/>
          </a:xfrm>
          <a:prstGeom prst="rect">
            <a:avLst/>
          </a:prstGeom>
          <a:noFill/>
          <a:ln w="38100">
            <a:solidFill>
              <a:srgbClr val="FF0000"/>
            </a:solidFill>
            <a:miter lim="800000"/>
            <a:headEnd/>
            <a:tailEnd/>
          </a:ln>
          <a:effectLst/>
        </p:spPr>
        <p:txBody>
          <a:bodyPr wrap="none" anchor="ctr"/>
          <a:lstStyle/>
          <a:p>
            <a:endParaRPr lang="en-US"/>
          </a:p>
        </p:txBody>
      </p:sp>
      <p:sp>
        <p:nvSpPr>
          <p:cNvPr id="44045" name="Rectangle 13"/>
          <p:cNvSpPr>
            <a:spLocks noChangeArrowheads="1"/>
          </p:cNvSpPr>
          <p:nvPr/>
        </p:nvSpPr>
        <p:spPr bwMode="auto">
          <a:xfrm>
            <a:off x="3276600" y="2057400"/>
            <a:ext cx="3200400" cy="609600"/>
          </a:xfrm>
          <a:prstGeom prst="rect">
            <a:avLst/>
          </a:prstGeom>
          <a:noFill/>
          <a:ln w="38100">
            <a:solidFill>
              <a:srgbClr val="FF0000"/>
            </a:solidFill>
            <a:miter lim="800000"/>
            <a:headEnd/>
            <a:tailEnd/>
          </a:ln>
          <a:effectLst/>
        </p:spPr>
        <p:txBody>
          <a:bodyPr wrap="none" anchor="ctr"/>
          <a:lstStyle/>
          <a:p>
            <a:endParaRPr lang="en-US"/>
          </a:p>
        </p:txBody>
      </p:sp>
      <p:sp>
        <p:nvSpPr>
          <p:cNvPr id="44046" name="AutoShape 14"/>
          <p:cNvSpPr>
            <a:spLocks/>
          </p:cNvSpPr>
          <p:nvPr/>
        </p:nvSpPr>
        <p:spPr bwMode="auto">
          <a:xfrm>
            <a:off x="3276600" y="4038600"/>
            <a:ext cx="5410200" cy="2667000"/>
          </a:xfrm>
          <a:prstGeom prst="borderCallout2">
            <a:avLst>
              <a:gd name="adj1" fmla="val 4287"/>
              <a:gd name="adj2" fmla="val -1407"/>
              <a:gd name="adj3" fmla="val 4287"/>
              <a:gd name="adj4" fmla="val -7690"/>
              <a:gd name="adj5" fmla="val -21903"/>
              <a:gd name="adj6" fmla="val -30194"/>
            </a:avLst>
          </a:prstGeom>
          <a:solidFill>
            <a:schemeClr val="bg2"/>
          </a:solidFill>
          <a:ln w="22225">
            <a:solidFill>
              <a:srgbClr val="FF0000"/>
            </a:solidFill>
            <a:miter lim="800000"/>
            <a:headEnd/>
            <a:tailEnd/>
          </a:ln>
          <a:effectLst/>
        </p:spPr>
        <p:txBody>
          <a:bodyPr/>
          <a:lstStyle/>
          <a:p>
            <a:pPr algn="ctr"/>
            <a:r>
              <a:rPr lang="en-US" dirty="0"/>
              <a:t>Article 1 Section </a:t>
            </a:r>
            <a:r>
              <a:rPr lang="en-US" dirty="0" smtClean="0"/>
              <a:t>2 Clause 2</a:t>
            </a:r>
            <a:endParaRPr lang="en-US" dirty="0"/>
          </a:p>
          <a:p>
            <a:pPr algn="ctr"/>
            <a:endParaRPr lang="en-US" dirty="0"/>
          </a:p>
          <a:p>
            <a:pPr algn="ctr"/>
            <a:r>
              <a:rPr lang="en-US" dirty="0"/>
              <a:t>“No Person shall be a </a:t>
            </a:r>
            <a:r>
              <a:rPr lang="en-US" b="1" i="1" u="sng" dirty="0"/>
              <a:t>Representative</a:t>
            </a:r>
            <a:r>
              <a:rPr lang="en-US" dirty="0"/>
              <a:t> who shall not have attained to the </a:t>
            </a:r>
            <a:r>
              <a:rPr lang="en-US" b="1" i="1" dirty="0"/>
              <a:t>Age of twenty five</a:t>
            </a:r>
            <a:r>
              <a:rPr lang="en-US" dirty="0"/>
              <a:t> Years, and been </a:t>
            </a:r>
            <a:r>
              <a:rPr lang="en-US" b="1" i="1" dirty="0"/>
              <a:t>seven Years a Citizen</a:t>
            </a:r>
            <a:r>
              <a:rPr lang="en-US" dirty="0"/>
              <a:t> of the United States, and who shall not, when elected, be an </a:t>
            </a:r>
            <a:r>
              <a:rPr lang="en-US" b="1" i="1" dirty="0"/>
              <a:t>Inhabitant of that State</a:t>
            </a:r>
            <a:r>
              <a:rPr lang="en-US" dirty="0"/>
              <a:t> in which he shall be chosen.”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44046"/>
                                        </p:tgtEl>
                                      </p:cBhvr>
                                    </p:animEffect>
                                    <p:set>
                                      <p:cBhvr>
                                        <p:cTn id="19" dur="1" fill="hold">
                                          <p:stCondLst>
                                            <p:cond delay="499"/>
                                          </p:stCondLst>
                                        </p:cTn>
                                        <p:tgtEl>
                                          <p:spTgt spid="440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45" grpId="0" animBg="1"/>
      <p:bldP spid="44046" grpId="0" animBg="1"/>
      <p:bldP spid="44046"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371600" y="274638"/>
            <a:ext cx="5943600" cy="1143000"/>
          </a:xfrm>
        </p:spPr>
        <p:txBody>
          <a:bodyPr/>
          <a:lstStyle/>
          <a:p>
            <a:pPr algn="ctr"/>
            <a:r>
              <a:rPr lang="en-US" dirty="0" smtClean="0"/>
              <a:t>District Court</a:t>
            </a:r>
          </a:p>
        </p:txBody>
      </p:sp>
      <p:sp>
        <p:nvSpPr>
          <p:cNvPr id="65539" name="Rectangle 3"/>
          <p:cNvSpPr>
            <a:spLocks noGrp="1" noChangeArrowheads="1"/>
          </p:cNvSpPr>
          <p:nvPr>
            <p:ph type="body" idx="4294967295"/>
          </p:nvPr>
        </p:nvSpPr>
        <p:spPr>
          <a:xfrm>
            <a:off x="457200" y="2514600"/>
            <a:ext cx="4114800" cy="4038600"/>
          </a:xfrm>
        </p:spPr>
        <p:txBody>
          <a:bodyPr/>
          <a:lstStyle/>
          <a:p>
            <a:pPr>
              <a:buNone/>
            </a:pPr>
            <a:r>
              <a:rPr lang="en-US" b="1" dirty="0" smtClean="0"/>
              <a:t>Why </a:t>
            </a:r>
          </a:p>
          <a:p>
            <a:r>
              <a:rPr lang="en-US" dirty="0" smtClean="0"/>
              <a:t>To determine innocent or guilty</a:t>
            </a:r>
          </a:p>
          <a:p>
            <a:pPr>
              <a:buNone/>
            </a:pPr>
            <a:r>
              <a:rPr lang="en-US" b="1" dirty="0" smtClean="0"/>
              <a:t>Who </a:t>
            </a:r>
          </a:p>
          <a:p>
            <a:r>
              <a:rPr lang="en-US" dirty="0" smtClean="0"/>
              <a:t>Judge – Jury – Marshall – Magistrate - US Attorney</a:t>
            </a:r>
          </a:p>
          <a:p>
            <a:pPr lvl="1"/>
            <a:r>
              <a:rPr lang="en-US" dirty="0" smtClean="0"/>
              <a:t>Created by the Judiciary Act</a:t>
            </a:r>
          </a:p>
          <a:p>
            <a:pPr>
              <a:buNone/>
            </a:pPr>
            <a:endParaRPr lang="en-US" dirty="0" smtClean="0"/>
          </a:p>
        </p:txBody>
      </p:sp>
      <p:sp>
        <p:nvSpPr>
          <p:cNvPr id="7" name="Rectangle 3"/>
          <p:cNvSpPr txBox="1">
            <a:spLocks noChangeArrowheads="1"/>
          </p:cNvSpPr>
          <p:nvPr/>
        </p:nvSpPr>
        <p:spPr bwMode="auto">
          <a:xfrm>
            <a:off x="4800600" y="2590800"/>
            <a:ext cx="4114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What</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Try</a:t>
            </a:r>
            <a:r>
              <a:rPr kumimoji="0" lang="en-US" sz="2600" b="0" i="0" u="none" strike="noStrike" kern="0" cap="none" spc="0" normalizeH="0" noProof="0" dirty="0" smtClean="0">
                <a:ln>
                  <a:noFill/>
                </a:ln>
                <a:solidFill>
                  <a:schemeClr val="tx1"/>
                </a:solidFill>
                <a:effectLst/>
                <a:uLnTx/>
                <a:uFillTx/>
                <a:latin typeface="+mn-lt"/>
                <a:ea typeface="+mn-ea"/>
                <a:cs typeface="+mn-cs"/>
              </a:rPr>
              <a:t> FEDERAL crimes</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lang="en-US" sz="2600" kern="0" baseline="0" dirty="0" smtClean="0">
                <a:latin typeface="+mn-lt"/>
                <a:cs typeface="+mn-cs"/>
              </a:rPr>
              <a:t>Disputes b/t states</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defRPr/>
            </a:pPr>
            <a:r>
              <a:rPr lang="en-US" sz="2600" b="1" kern="0" dirty="0" smtClean="0">
                <a:latin typeface="+mn-lt"/>
                <a:cs typeface="+mn-cs"/>
              </a:rPr>
              <a:t>Power </a:t>
            </a:r>
            <a:endParaRPr kumimoji="0" lang="en-US" sz="2600" b="1" i="0" u="none" strike="noStrike" kern="0" cap="none" spc="0" normalizeH="0" baseline="0" noProof="0" dirty="0" smtClean="0">
              <a:ln>
                <a:noFill/>
              </a:ln>
              <a:solidFill>
                <a:schemeClr val="tx1"/>
              </a:solidFill>
              <a:effectLst/>
              <a:uLnTx/>
              <a:uFillTx/>
              <a:latin typeface="+mn-lt"/>
              <a:ea typeface="+mn-ea"/>
              <a:cs typeface="+mn-cs"/>
            </a:endParaRPr>
          </a:p>
          <a:p>
            <a:pPr marL="90488" indent="-228600" eaLnBrk="0" hangingPunct="0">
              <a:spcBef>
                <a:spcPts val="375"/>
              </a:spcBef>
              <a:buClr>
                <a:schemeClr val="accent2"/>
              </a:buClr>
              <a:buSzPct val="85000"/>
              <a:buFont typeface="Wingdings 2" pitchFamily="18" charset="2"/>
              <a:buChar char=""/>
            </a:pPr>
            <a:r>
              <a:rPr kumimoji="0" lang="en-US" sz="2400" b="0" i="0" u="none" strike="noStrike" kern="0" cap="none" spc="0" normalizeH="0" baseline="0" noProof="0" dirty="0" smtClean="0">
                <a:ln>
                  <a:noFill/>
                </a:ln>
                <a:solidFill>
                  <a:schemeClr val="tx1"/>
                </a:solidFill>
                <a:effectLst/>
                <a:uLnTx/>
                <a:uFillTx/>
                <a:latin typeface="+mn-lt"/>
              </a:rPr>
              <a:t>Complete 90% of all the court’s work</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600" b="0" i="0" u="none" strike="noStrike" kern="0" cap="none" spc="0" normalizeH="0" baseline="0" noProof="0" dirty="0" smtClean="0">
                <a:ln>
                  <a:noFill/>
                </a:ln>
                <a:solidFill>
                  <a:srgbClr val="FF0000"/>
                </a:solidFill>
                <a:effectLst/>
                <a:uLnTx/>
                <a:uFillTx/>
                <a:latin typeface="+mn-lt"/>
                <a:ea typeface="+mn-ea"/>
                <a:cs typeface="+mn-cs"/>
              </a:rPr>
              <a:t>Original jurisdiction </a:t>
            </a:r>
            <a:r>
              <a:rPr kumimoji="0" lang="en-US" sz="2600" b="0" i="0" u="none" strike="noStrike" kern="0" cap="none" spc="0" normalizeH="0" baseline="0" noProof="0" dirty="0" smtClean="0">
                <a:ln>
                  <a:noFill/>
                </a:ln>
                <a:solidFill>
                  <a:schemeClr val="tx1"/>
                </a:solidFill>
                <a:effectLst/>
                <a:uLnTx/>
                <a:uFillTx/>
                <a:latin typeface="+mn-lt"/>
                <a:ea typeface="+mn-ea"/>
                <a:cs typeface="+mn-cs"/>
              </a:rPr>
              <a:t>– hear cases first</a:t>
            </a: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371600" y="274638"/>
            <a:ext cx="6172200" cy="1143000"/>
          </a:xfrm>
        </p:spPr>
        <p:txBody>
          <a:bodyPr/>
          <a:lstStyle/>
          <a:p>
            <a:pPr algn="ctr"/>
            <a:r>
              <a:rPr lang="en-US" smtClean="0"/>
              <a:t>Court of Appeals</a:t>
            </a:r>
          </a:p>
        </p:txBody>
      </p:sp>
      <p:sp>
        <p:nvSpPr>
          <p:cNvPr id="66563" name="Rectangle 3"/>
          <p:cNvSpPr>
            <a:spLocks noGrp="1" noChangeArrowheads="1"/>
          </p:cNvSpPr>
          <p:nvPr>
            <p:ph type="body" sz="half" idx="4294967295"/>
          </p:nvPr>
        </p:nvSpPr>
        <p:spPr>
          <a:xfrm>
            <a:off x="457200" y="2438400"/>
            <a:ext cx="4114800" cy="4267200"/>
          </a:xfrm>
        </p:spPr>
        <p:txBody>
          <a:bodyPr/>
          <a:lstStyle/>
          <a:p>
            <a:pPr>
              <a:buNone/>
            </a:pPr>
            <a:r>
              <a:rPr lang="en-US" b="1" dirty="0" smtClean="0"/>
              <a:t>Why</a:t>
            </a:r>
          </a:p>
          <a:p>
            <a:r>
              <a:rPr lang="en-US" dirty="0" smtClean="0"/>
              <a:t>To determine if a person’s rights have been violated.</a:t>
            </a:r>
          </a:p>
          <a:p>
            <a:pPr>
              <a:buNone/>
            </a:pPr>
            <a:r>
              <a:rPr lang="en-US" b="1" dirty="0" smtClean="0"/>
              <a:t>Who</a:t>
            </a:r>
          </a:p>
          <a:p>
            <a:r>
              <a:rPr lang="en-US" sz="2400" dirty="0" smtClean="0"/>
              <a:t>4-23 Judges</a:t>
            </a:r>
          </a:p>
          <a:p>
            <a:r>
              <a:rPr lang="en-US" sz="2400" dirty="0" smtClean="0"/>
              <a:t>No Juries</a:t>
            </a:r>
          </a:p>
          <a:p>
            <a:r>
              <a:rPr lang="en-US" sz="2400" dirty="0" smtClean="0"/>
              <a:t>There are 12 US court of appeals</a:t>
            </a:r>
          </a:p>
          <a:p>
            <a:pPr lvl="1"/>
            <a:r>
              <a:rPr lang="en-US" dirty="0" smtClean="0"/>
              <a:t>Each one has jurisdiction over a </a:t>
            </a:r>
            <a:r>
              <a:rPr lang="en-US" u="sng" dirty="0" smtClean="0"/>
              <a:t>circuit</a:t>
            </a:r>
            <a:r>
              <a:rPr lang="en-US" dirty="0" smtClean="0"/>
              <a:t>, or geographical area.</a:t>
            </a:r>
          </a:p>
          <a:p>
            <a:endParaRPr lang="en-US" dirty="0" smtClean="0"/>
          </a:p>
          <a:p>
            <a:endParaRPr lang="en-US" dirty="0" smtClean="0"/>
          </a:p>
        </p:txBody>
      </p:sp>
      <p:sp>
        <p:nvSpPr>
          <p:cNvPr id="66564" name="Rectangle 4"/>
          <p:cNvSpPr>
            <a:spLocks noGrp="1" noChangeArrowheads="1"/>
          </p:cNvSpPr>
          <p:nvPr>
            <p:ph type="body" sz="half" idx="4294967295"/>
          </p:nvPr>
        </p:nvSpPr>
        <p:spPr>
          <a:xfrm>
            <a:off x="5029200" y="2514600"/>
            <a:ext cx="3733800" cy="4191000"/>
          </a:xfrm>
        </p:spPr>
        <p:txBody>
          <a:bodyPr/>
          <a:lstStyle/>
          <a:p>
            <a:pPr>
              <a:buNone/>
            </a:pPr>
            <a:r>
              <a:rPr lang="en-US" b="1" dirty="0" smtClean="0"/>
              <a:t>What</a:t>
            </a:r>
          </a:p>
          <a:p>
            <a:r>
              <a:rPr lang="en-US" sz="2400" dirty="0" smtClean="0"/>
              <a:t>Decide if District Court got it right.</a:t>
            </a:r>
          </a:p>
          <a:p>
            <a:pPr>
              <a:buNone/>
            </a:pPr>
            <a:r>
              <a:rPr lang="en-US" b="1" dirty="0" smtClean="0"/>
              <a:t>Power</a:t>
            </a:r>
          </a:p>
          <a:p>
            <a:r>
              <a:rPr lang="en-US" sz="2400" dirty="0" smtClean="0"/>
              <a:t>Decision is usually final but can be appealed once more.</a:t>
            </a:r>
            <a:r>
              <a:rPr lang="en-US" sz="2400" dirty="0" smtClean="0">
                <a:solidFill>
                  <a:srgbClr val="FF0000"/>
                </a:solidFill>
              </a:rPr>
              <a:t> </a:t>
            </a:r>
          </a:p>
          <a:p>
            <a:r>
              <a:rPr lang="en-US" sz="2400" dirty="0" smtClean="0">
                <a:solidFill>
                  <a:srgbClr val="FF0000"/>
                </a:solidFill>
              </a:rPr>
              <a:t>Appellate Jurisdiction </a:t>
            </a:r>
            <a:r>
              <a:rPr lang="en-US" sz="2400" dirty="0" smtClean="0"/>
              <a:t>– hear cases from lower courts.</a:t>
            </a:r>
          </a:p>
          <a:p>
            <a:endParaRPr lang="en-US" dirty="0" smtClean="0"/>
          </a:p>
        </p:txBody>
      </p:sp>
      <p:pic>
        <p:nvPicPr>
          <p:cNvPr id="6148" name="Picture 4" descr="http://openjurist.org/files/images/us-court-map.gif"/>
          <p:cNvPicPr>
            <a:picLocks noChangeAspect="1" noChangeArrowheads="1"/>
          </p:cNvPicPr>
          <p:nvPr/>
        </p:nvPicPr>
        <p:blipFill>
          <a:blip r:embed="rId2"/>
          <a:srcRect/>
          <a:stretch>
            <a:fillRect/>
          </a:stretch>
        </p:blipFill>
        <p:spPr bwMode="auto">
          <a:xfrm>
            <a:off x="838200" y="457200"/>
            <a:ext cx="7422281"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148"/>
                                        </p:tgtEl>
                                        <p:attrNameLst>
                                          <p:attrName>ppt_x</p:attrName>
                                        </p:attrNameLst>
                                      </p:cBhvr>
                                      <p:tavLst>
                                        <p:tav tm="0">
                                          <p:val>
                                            <p:strVal val="ppt_x"/>
                                          </p:val>
                                        </p:tav>
                                        <p:tav tm="100000">
                                          <p:val>
                                            <p:strVal val="ppt_x"/>
                                          </p:val>
                                        </p:tav>
                                      </p:tavLst>
                                    </p:anim>
                                    <p:anim calcmode="lin" valueType="num">
                                      <p:cBhvr additive="base">
                                        <p:cTn id="13" dur="500"/>
                                        <p:tgtEl>
                                          <p:spTgt spid="6148"/>
                                        </p:tgtEl>
                                        <p:attrNameLst>
                                          <p:attrName>ppt_y</p:attrName>
                                        </p:attrNameLst>
                                      </p:cBhvr>
                                      <p:tavLst>
                                        <p:tav tm="0">
                                          <p:val>
                                            <p:strVal val="ppt_y"/>
                                          </p:val>
                                        </p:tav>
                                        <p:tav tm="100000">
                                          <p:val>
                                            <p:strVal val="1+ppt_h/2"/>
                                          </p:val>
                                        </p:tav>
                                      </p:tavLst>
                                    </p:anim>
                                    <p:set>
                                      <p:cBhvr>
                                        <p:cTn id="14" dur="1" fill="hold">
                                          <p:stCondLst>
                                            <p:cond delay="4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371600" y="274638"/>
            <a:ext cx="6172200" cy="1143000"/>
          </a:xfrm>
        </p:spPr>
        <p:txBody>
          <a:bodyPr/>
          <a:lstStyle/>
          <a:p>
            <a:pPr algn="ctr"/>
            <a:r>
              <a:rPr lang="en-US" smtClean="0"/>
              <a:t>Supreme Court</a:t>
            </a:r>
          </a:p>
        </p:txBody>
      </p:sp>
      <p:sp>
        <p:nvSpPr>
          <p:cNvPr id="67587" name="Rectangle 3"/>
          <p:cNvSpPr>
            <a:spLocks noGrp="1" noChangeArrowheads="1"/>
          </p:cNvSpPr>
          <p:nvPr>
            <p:ph type="body" sz="half" idx="4294967295"/>
          </p:nvPr>
        </p:nvSpPr>
        <p:spPr>
          <a:xfrm>
            <a:off x="228600" y="2514600"/>
            <a:ext cx="3810000" cy="4114800"/>
          </a:xfrm>
        </p:spPr>
        <p:txBody>
          <a:bodyPr/>
          <a:lstStyle/>
          <a:p>
            <a:pPr>
              <a:buNone/>
            </a:pPr>
            <a:r>
              <a:rPr lang="en-US" b="1" dirty="0" smtClean="0"/>
              <a:t>Why</a:t>
            </a:r>
          </a:p>
          <a:p>
            <a:r>
              <a:rPr lang="en-US" dirty="0" smtClean="0"/>
              <a:t>To decide if a law is constitutional.</a:t>
            </a:r>
          </a:p>
          <a:p>
            <a:pPr>
              <a:buNone/>
            </a:pPr>
            <a:r>
              <a:rPr lang="en-US" b="1" dirty="0" smtClean="0"/>
              <a:t>Who</a:t>
            </a:r>
          </a:p>
          <a:p>
            <a:r>
              <a:rPr lang="en-US" dirty="0" smtClean="0"/>
              <a:t>9 judges</a:t>
            </a:r>
          </a:p>
          <a:p>
            <a:r>
              <a:rPr lang="en-US" dirty="0" smtClean="0"/>
              <a:t>Leader = Chief Justice</a:t>
            </a:r>
          </a:p>
          <a:p>
            <a:pPr>
              <a:buNone/>
            </a:pPr>
            <a:r>
              <a:rPr lang="en-US" b="1" dirty="0" smtClean="0"/>
              <a:t>What</a:t>
            </a:r>
          </a:p>
          <a:p>
            <a:r>
              <a:rPr lang="en-US" dirty="0" smtClean="0"/>
              <a:t>Hear cases that pose significant legal questions.</a:t>
            </a:r>
          </a:p>
        </p:txBody>
      </p:sp>
      <p:sp>
        <p:nvSpPr>
          <p:cNvPr id="67588" name="Rectangle 4"/>
          <p:cNvSpPr>
            <a:spLocks noGrp="1" noChangeArrowheads="1"/>
          </p:cNvSpPr>
          <p:nvPr>
            <p:ph type="body" sz="half" idx="4294967295"/>
          </p:nvPr>
        </p:nvSpPr>
        <p:spPr>
          <a:xfrm>
            <a:off x="5029200" y="2514600"/>
            <a:ext cx="3733800" cy="4343400"/>
          </a:xfrm>
        </p:spPr>
        <p:txBody>
          <a:bodyPr/>
          <a:lstStyle/>
          <a:p>
            <a:pPr>
              <a:buNone/>
            </a:pPr>
            <a:r>
              <a:rPr lang="en-US" b="1" dirty="0" smtClean="0"/>
              <a:t>Power</a:t>
            </a:r>
          </a:p>
          <a:p>
            <a:r>
              <a:rPr lang="en-US" dirty="0" smtClean="0"/>
              <a:t>Have </a:t>
            </a:r>
            <a:r>
              <a:rPr lang="en-US" dirty="0" smtClean="0">
                <a:solidFill>
                  <a:srgbClr val="FF0000"/>
                </a:solidFill>
              </a:rPr>
              <a:t>appellate jurisdiction</a:t>
            </a:r>
            <a:endParaRPr lang="en-US" dirty="0" smtClean="0"/>
          </a:p>
          <a:p>
            <a:r>
              <a:rPr lang="en-US" u="sng" dirty="0" smtClean="0">
                <a:solidFill>
                  <a:srgbClr val="FF0000"/>
                </a:solidFill>
              </a:rPr>
              <a:t>Judicial Review</a:t>
            </a:r>
            <a:r>
              <a:rPr lang="en-US" dirty="0" smtClean="0">
                <a:solidFill>
                  <a:srgbClr val="FF0000"/>
                </a:solidFill>
              </a:rPr>
              <a:t>.</a:t>
            </a:r>
          </a:p>
          <a:p>
            <a:pPr lvl="1"/>
            <a:r>
              <a:rPr lang="en-US" dirty="0" smtClean="0"/>
              <a:t>The power to declare laws unconstitutional.</a:t>
            </a:r>
          </a:p>
          <a:p>
            <a:pPr lvl="1"/>
            <a:r>
              <a:rPr lang="en-US" dirty="0" smtClean="0"/>
              <a:t>Established by court case </a:t>
            </a:r>
            <a:r>
              <a:rPr lang="en-US" dirty="0" err="1" smtClean="0"/>
              <a:t>Marbury</a:t>
            </a:r>
            <a:r>
              <a:rPr lang="en-US" dirty="0" smtClean="0"/>
              <a:t> </a:t>
            </a:r>
            <a:r>
              <a:rPr lang="en-US" dirty="0" err="1" smtClean="0"/>
              <a:t>vs</a:t>
            </a:r>
            <a:r>
              <a:rPr lang="en-US" dirty="0" smtClean="0"/>
              <a:t> Madison.</a:t>
            </a:r>
          </a:p>
          <a:p>
            <a:r>
              <a:rPr lang="en-US" dirty="0" smtClean="0"/>
              <a:t>Rulings are </a:t>
            </a:r>
            <a:r>
              <a:rPr lang="en-US" b="1" i="1" dirty="0" smtClean="0"/>
              <a:t>like</a:t>
            </a:r>
            <a:r>
              <a:rPr lang="en-US" dirty="0" smtClean="0"/>
              <a:t> laws </a:t>
            </a:r>
          </a:p>
          <a:p>
            <a:pPr lvl="1"/>
            <a:r>
              <a:rPr lang="en-US" dirty="0" smtClean="0"/>
              <a:t>Sets </a:t>
            </a:r>
            <a:r>
              <a:rPr lang="en-US" b="1" dirty="0" smtClean="0">
                <a:solidFill>
                  <a:srgbClr val="FF0000"/>
                </a:solidFill>
              </a:rPr>
              <a:t>precedent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304800" y="274638"/>
            <a:ext cx="4419600" cy="1143000"/>
          </a:xfrm>
        </p:spPr>
        <p:txBody>
          <a:bodyPr/>
          <a:lstStyle/>
          <a:p>
            <a:pPr algn="ctr"/>
            <a:r>
              <a:rPr lang="en-US" dirty="0" smtClean="0"/>
              <a:t>US Supreme Court</a:t>
            </a:r>
          </a:p>
        </p:txBody>
      </p:sp>
      <p:sp>
        <p:nvSpPr>
          <p:cNvPr id="99331" name="Rectangle 3"/>
          <p:cNvSpPr>
            <a:spLocks noGrp="1"/>
          </p:cNvSpPr>
          <p:nvPr>
            <p:ph type="body" sz="half" idx="1"/>
          </p:nvPr>
        </p:nvSpPr>
        <p:spPr>
          <a:xfrm>
            <a:off x="228600" y="2438400"/>
            <a:ext cx="5486400" cy="4191000"/>
          </a:xfrm>
        </p:spPr>
        <p:txBody>
          <a:bodyPr/>
          <a:lstStyle/>
          <a:p>
            <a:pPr>
              <a:lnSpc>
                <a:spcPct val="90000"/>
              </a:lnSpc>
            </a:pPr>
            <a:r>
              <a:rPr lang="en-US" sz="1900" b="1" dirty="0" smtClean="0"/>
              <a:t>Practice Judicial Review- </a:t>
            </a:r>
            <a:r>
              <a:rPr lang="en-US" sz="1900" b="1" i="1" dirty="0" err="1" smtClean="0"/>
              <a:t>Marbury</a:t>
            </a:r>
            <a:r>
              <a:rPr lang="en-US" sz="1900" b="1" i="1" dirty="0" smtClean="0"/>
              <a:t> v. Madison 1803</a:t>
            </a:r>
          </a:p>
          <a:p>
            <a:pPr lvl="1">
              <a:lnSpc>
                <a:spcPct val="90000"/>
              </a:lnSpc>
            </a:pPr>
            <a:r>
              <a:rPr lang="en-US" sz="2000" b="1" i="1" dirty="0" smtClean="0"/>
              <a:t>decide if laws are </a:t>
            </a:r>
            <a:r>
              <a:rPr lang="en-US" sz="2000" b="1" i="1" dirty="0" smtClean="0">
                <a:solidFill>
                  <a:srgbClr val="009900"/>
                </a:solidFill>
              </a:rPr>
              <a:t>constitutional!</a:t>
            </a:r>
            <a:endParaRPr lang="en-US" sz="1200" b="1" dirty="0" smtClean="0"/>
          </a:p>
          <a:p>
            <a:pPr>
              <a:lnSpc>
                <a:spcPct val="90000"/>
              </a:lnSpc>
            </a:pPr>
            <a:r>
              <a:rPr lang="en-US" sz="1900" b="1" dirty="0" smtClean="0"/>
              <a:t>Issue </a:t>
            </a:r>
            <a:r>
              <a:rPr lang="en-US" sz="1900" b="1" dirty="0" smtClean="0">
                <a:solidFill>
                  <a:srgbClr val="009900"/>
                </a:solidFill>
              </a:rPr>
              <a:t>writ of certiorari</a:t>
            </a:r>
            <a:r>
              <a:rPr lang="en-US" sz="1900" b="1" dirty="0" smtClean="0"/>
              <a:t>- agree to hear a case from a lower court (</a:t>
            </a:r>
            <a:r>
              <a:rPr lang="en-US" sz="1900" b="1" i="1" dirty="0" smtClean="0"/>
              <a:t>send up the records</a:t>
            </a:r>
            <a:r>
              <a:rPr lang="en-US" sz="1900" b="1" dirty="0" smtClean="0"/>
              <a:t>).</a:t>
            </a:r>
            <a:endParaRPr lang="en-US" sz="1200" b="1" dirty="0" smtClean="0">
              <a:solidFill>
                <a:srgbClr val="009900"/>
              </a:solidFill>
            </a:endParaRPr>
          </a:p>
          <a:p>
            <a:pPr>
              <a:lnSpc>
                <a:spcPct val="90000"/>
              </a:lnSpc>
            </a:pPr>
            <a:r>
              <a:rPr lang="en-US" sz="1900" b="1" dirty="0" smtClean="0">
                <a:solidFill>
                  <a:srgbClr val="009900"/>
                </a:solidFill>
              </a:rPr>
              <a:t>Stare </a:t>
            </a:r>
            <a:r>
              <a:rPr lang="en-US" sz="1900" b="1" dirty="0" err="1" smtClean="0">
                <a:solidFill>
                  <a:srgbClr val="009900"/>
                </a:solidFill>
              </a:rPr>
              <a:t>decisis</a:t>
            </a:r>
            <a:r>
              <a:rPr lang="en-US" sz="1900" b="1" dirty="0" smtClean="0"/>
              <a:t>- let decision stand - precedent for future</a:t>
            </a:r>
            <a:endParaRPr lang="en-US" sz="1200" b="1" dirty="0" smtClean="0"/>
          </a:p>
          <a:p>
            <a:pPr>
              <a:lnSpc>
                <a:spcPct val="90000"/>
              </a:lnSpc>
            </a:pPr>
            <a:r>
              <a:rPr lang="en-US" sz="1900" b="1" dirty="0" smtClean="0"/>
              <a:t>Put case on </a:t>
            </a:r>
            <a:r>
              <a:rPr lang="en-US" sz="1900" b="1" dirty="0" smtClean="0">
                <a:solidFill>
                  <a:srgbClr val="009900"/>
                </a:solidFill>
              </a:rPr>
              <a:t>docket</a:t>
            </a:r>
            <a:r>
              <a:rPr lang="en-US" sz="1900" b="1" dirty="0" smtClean="0"/>
              <a:t>-calendar</a:t>
            </a:r>
            <a:endParaRPr lang="en-US" sz="1200" b="1" dirty="0" smtClean="0"/>
          </a:p>
          <a:p>
            <a:pPr>
              <a:lnSpc>
                <a:spcPct val="90000"/>
              </a:lnSpc>
            </a:pPr>
            <a:r>
              <a:rPr lang="en-US" sz="1900" b="1" dirty="0" smtClean="0"/>
              <a:t>Lobbyists and lawyers submit legal briefs trying to persuade the justices.</a:t>
            </a:r>
          </a:p>
          <a:p>
            <a:pPr lvl="1">
              <a:lnSpc>
                <a:spcPct val="90000"/>
              </a:lnSpc>
            </a:pPr>
            <a:r>
              <a:rPr lang="en-US" sz="1700" b="1" dirty="0" smtClean="0">
                <a:solidFill>
                  <a:srgbClr val="009900"/>
                </a:solidFill>
              </a:rPr>
              <a:t>Amicus curiae</a:t>
            </a:r>
            <a:r>
              <a:rPr lang="en-US" sz="1700" b="1" dirty="0" smtClean="0"/>
              <a:t>- friend of the court brief!!!!</a:t>
            </a:r>
          </a:p>
        </p:txBody>
      </p:sp>
      <p:pic>
        <p:nvPicPr>
          <p:cNvPr id="68612" name="Picture 4"/>
          <p:cNvPicPr>
            <a:picLocks noGrp="1" noChangeAspect="1" noChangeArrowheads="1"/>
          </p:cNvPicPr>
          <p:nvPr>
            <p:ph type="clipArt" sz="half" idx="2"/>
          </p:nvPr>
        </p:nvPicPr>
        <p:blipFill>
          <a:blip r:embed="rId2" cstate="print"/>
          <a:srcRect/>
          <a:stretch>
            <a:fillRect/>
          </a:stretch>
        </p:blipFill>
        <p:spPr>
          <a:xfrm>
            <a:off x="5943600" y="914400"/>
            <a:ext cx="3048000" cy="5791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10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93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93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p:cTn id="13" dur="10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93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93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93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99331">
                                            <p:txEl>
                                              <p:pRg st="2" end="2"/>
                                            </p:txEl>
                                          </p:spTgt>
                                        </p:tgtEl>
                                        <p:attrNameLst>
                                          <p:attrName>style.visibility</p:attrName>
                                        </p:attrNameLst>
                                      </p:cBhvr>
                                      <p:to>
                                        <p:strVal val="visible"/>
                                      </p:to>
                                    </p:set>
                                    <p:anim calcmode="lin" valueType="num">
                                      <p:cBhvr>
                                        <p:cTn id="21" dur="10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9933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993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93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99331">
                                            <p:txEl>
                                              <p:pRg st="3" end="3"/>
                                            </p:txEl>
                                          </p:spTgt>
                                        </p:tgtEl>
                                        <p:attrNameLst>
                                          <p:attrName>style.visibility</p:attrName>
                                        </p:attrNameLst>
                                      </p:cBhvr>
                                      <p:to>
                                        <p:strVal val="visible"/>
                                      </p:to>
                                    </p:set>
                                    <p:anim calcmode="lin" valueType="num">
                                      <p:cBhvr>
                                        <p:cTn id="29" dur="1000" fill="hold"/>
                                        <p:tgtEl>
                                          <p:spTgt spid="99331">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99331">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993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93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99331">
                                            <p:txEl>
                                              <p:pRg st="4" end="4"/>
                                            </p:txEl>
                                          </p:spTgt>
                                        </p:tgtEl>
                                        <p:attrNameLst>
                                          <p:attrName>style.visibility</p:attrName>
                                        </p:attrNameLst>
                                      </p:cBhvr>
                                      <p:to>
                                        <p:strVal val="visible"/>
                                      </p:to>
                                    </p:set>
                                    <p:anim calcmode="lin" valueType="num">
                                      <p:cBhvr>
                                        <p:cTn id="37" dur="1000" fill="hold"/>
                                        <p:tgtEl>
                                          <p:spTgt spid="99331">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99331">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9933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933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99331">
                                            <p:txEl>
                                              <p:pRg st="5" end="5"/>
                                            </p:txEl>
                                          </p:spTgt>
                                        </p:tgtEl>
                                        <p:attrNameLst>
                                          <p:attrName>style.visibility</p:attrName>
                                        </p:attrNameLst>
                                      </p:cBhvr>
                                      <p:to>
                                        <p:strVal val="visible"/>
                                      </p:to>
                                    </p:set>
                                    <p:anim calcmode="lin" valueType="num">
                                      <p:cBhvr>
                                        <p:cTn id="45" dur="1000" fill="hold"/>
                                        <p:tgtEl>
                                          <p:spTgt spid="99331">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99331">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9933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9331">
                                            <p:txEl>
                                              <p:pRg st="5" end="5"/>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99331">
                                            <p:txEl>
                                              <p:pRg st="6" end="6"/>
                                            </p:txEl>
                                          </p:spTgt>
                                        </p:tgtEl>
                                        <p:attrNameLst>
                                          <p:attrName>style.visibility</p:attrName>
                                        </p:attrNameLst>
                                      </p:cBhvr>
                                      <p:to>
                                        <p:strVal val="visible"/>
                                      </p:to>
                                    </p:set>
                                    <p:anim calcmode="lin" valueType="num">
                                      <p:cBhvr>
                                        <p:cTn id="51" dur="1000" fill="hold"/>
                                        <p:tgtEl>
                                          <p:spTgt spid="99331">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99331">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9933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9933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152400" y="685800"/>
            <a:ext cx="4724400" cy="1143000"/>
          </a:xfrm>
        </p:spPr>
        <p:txBody>
          <a:bodyPr/>
          <a:lstStyle/>
          <a:p>
            <a:pPr algn="ctr"/>
            <a:r>
              <a:rPr lang="en-US" sz="3600" dirty="0" smtClean="0"/>
              <a:t>Supreme Court </a:t>
            </a:r>
            <a:br>
              <a:rPr lang="en-US" sz="3600" dirty="0" smtClean="0"/>
            </a:br>
            <a:r>
              <a:rPr lang="en-US" sz="3600" dirty="0" smtClean="0"/>
              <a:t>Decisions</a:t>
            </a:r>
          </a:p>
        </p:txBody>
      </p:sp>
      <p:sp>
        <p:nvSpPr>
          <p:cNvPr id="100355" name="Rectangle 3"/>
          <p:cNvSpPr>
            <a:spLocks noGrp="1"/>
          </p:cNvSpPr>
          <p:nvPr>
            <p:ph type="body" sz="half" idx="1"/>
          </p:nvPr>
        </p:nvSpPr>
        <p:spPr>
          <a:xfrm>
            <a:off x="304800" y="2514600"/>
            <a:ext cx="3810000" cy="4114800"/>
          </a:xfrm>
        </p:spPr>
        <p:txBody>
          <a:bodyPr/>
          <a:lstStyle/>
          <a:p>
            <a:r>
              <a:rPr lang="en-US" sz="2400" dirty="0" smtClean="0"/>
              <a:t>Decision of court has the force of law.</a:t>
            </a:r>
          </a:p>
          <a:p>
            <a:r>
              <a:rPr lang="en-US" sz="2400" dirty="0" smtClean="0"/>
              <a:t>Justices write opinions.</a:t>
            </a:r>
          </a:p>
          <a:p>
            <a:r>
              <a:rPr lang="en-US" sz="2400" dirty="0" smtClean="0"/>
              <a:t>3 types:</a:t>
            </a:r>
          </a:p>
          <a:p>
            <a:pPr lvl="1"/>
            <a:r>
              <a:rPr lang="en-US" sz="2000" dirty="0" smtClean="0"/>
              <a:t>Majority-becomes law</a:t>
            </a:r>
          </a:p>
          <a:p>
            <a:pPr lvl="1"/>
            <a:r>
              <a:rPr lang="en-US" sz="2000" dirty="0" smtClean="0"/>
              <a:t>Concurring-agree with majority but for another reason.</a:t>
            </a:r>
          </a:p>
          <a:p>
            <a:pPr lvl="1"/>
            <a:r>
              <a:rPr lang="en-US" sz="2200" dirty="0" smtClean="0"/>
              <a:t>Dissenting-disagree and explain why; can be used in later cases.</a:t>
            </a:r>
          </a:p>
        </p:txBody>
      </p:sp>
      <p:sp>
        <p:nvSpPr>
          <p:cNvPr id="6" name="ClipArt Placeholder 5"/>
          <p:cNvSpPr>
            <a:spLocks noGrp="1"/>
          </p:cNvSpPr>
          <p:nvPr>
            <p:ph type="clipArt" sz="half" idx="2"/>
          </p:nvPr>
        </p:nvSpPr>
        <p:spPr/>
      </p:sp>
      <p:pic>
        <p:nvPicPr>
          <p:cNvPr id="3074" name="Picture 2" descr="https://encrypted-tbn3.google.com/images?q=tbn:ANd9GcS3OIJBhZcg6iN1Fcfi53-hCSHnefAWKTKQSL8U6CHZnio_zXMg"/>
          <p:cNvPicPr>
            <a:picLocks noChangeAspect="1" noChangeArrowheads="1"/>
          </p:cNvPicPr>
          <p:nvPr/>
        </p:nvPicPr>
        <p:blipFill>
          <a:blip r:embed="rId2"/>
          <a:srcRect/>
          <a:stretch>
            <a:fillRect/>
          </a:stretch>
        </p:blipFill>
        <p:spPr bwMode="auto">
          <a:xfrm>
            <a:off x="4953000" y="1447800"/>
            <a:ext cx="3581400" cy="43363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0355">
                                            <p:txEl>
                                              <p:pRg st="3" end="3"/>
                                            </p:txEl>
                                          </p:spTgt>
                                        </p:tgtEl>
                                        <p:attrNameLst>
                                          <p:attrName>style.visibility</p:attrName>
                                        </p:attrNameLst>
                                      </p:cBhvr>
                                      <p:to>
                                        <p:strVal val="visible"/>
                                      </p:to>
                                    </p:set>
                                    <p:anim calcmode="lin" valueType="num">
                                      <p:cBhvr additive="base">
                                        <p:cTn id="23"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0355">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 calcmode="lin" valueType="num">
                                      <p:cBhvr additive="base">
                                        <p:cTn id="27" dur="500" fill="hold"/>
                                        <p:tgtEl>
                                          <p:spTgt spid="10035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0355">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00355">
                                            <p:txEl>
                                              <p:pRg st="5" end="5"/>
                                            </p:txEl>
                                          </p:spTgt>
                                        </p:tgtEl>
                                        <p:attrNameLst>
                                          <p:attrName>style.visibility</p:attrName>
                                        </p:attrNameLst>
                                      </p:cBhvr>
                                      <p:to>
                                        <p:strVal val="visible"/>
                                      </p:to>
                                    </p:set>
                                    <p:anim calcmode="lin" valueType="num">
                                      <p:cBhvr additive="base">
                                        <p:cTn id="31" dur="500" fill="hold"/>
                                        <p:tgtEl>
                                          <p:spTgt spid="10035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035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533400" y="381000"/>
            <a:ext cx="3352800" cy="1143000"/>
          </a:xfrm>
        </p:spPr>
        <p:txBody>
          <a:bodyPr/>
          <a:lstStyle/>
          <a:p>
            <a:pPr algn="ctr"/>
            <a:r>
              <a:rPr lang="en-US" smtClean="0"/>
              <a:t>Continued...</a:t>
            </a:r>
          </a:p>
        </p:txBody>
      </p:sp>
      <p:sp>
        <p:nvSpPr>
          <p:cNvPr id="101379" name="Rectangle 3"/>
          <p:cNvSpPr>
            <a:spLocks noGrp="1"/>
          </p:cNvSpPr>
          <p:nvPr>
            <p:ph type="body" sz="half" idx="1"/>
          </p:nvPr>
        </p:nvSpPr>
        <p:spPr>
          <a:xfrm>
            <a:off x="152400" y="2514600"/>
            <a:ext cx="3810000" cy="3886200"/>
          </a:xfrm>
        </p:spPr>
        <p:txBody>
          <a:bodyPr/>
          <a:lstStyle/>
          <a:p>
            <a:r>
              <a:rPr lang="en-US" sz="2200" smtClean="0"/>
              <a:t>Affirm- lower courts decision stands</a:t>
            </a:r>
          </a:p>
          <a:p>
            <a:endParaRPr lang="en-US" sz="2200" smtClean="0"/>
          </a:p>
          <a:p>
            <a:r>
              <a:rPr lang="en-US" sz="2200" smtClean="0"/>
              <a:t>Reverse- lower courts decision overruled</a:t>
            </a:r>
          </a:p>
          <a:p>
            <a:endParaRPr lang="en-US" sz="2200" smtClean="0"/>
          </a:p>
          <a:p>
            <a:r>
              <a:rPr lang="en-US" sz="2200" smtClean="0"/>
              <a:t>Remand- send back to lower courts for retrial</a:t>
            </a:r>
          </a:p>
          <a:p>
            <a:pPr lvl="1"/>
            <a:r>
              <a:rPr lang="en-US" sz="2000" smtClean="0"/>
              <a:t>use new procedure ala Gideon</a:t>
            </a:r>
          </a:p>
        </p:txBody>
      </p:sp>
      <p:pic>
        <p:nvPicPr>
          <p:cNvPr id="70660" name="Picture 4"/>
          <p:cNvPicPr>
            <a:picLocks noGrp="1" noChangeAspect="1" noChangeArrowheads="1"/>
          </p:cNvPicPr>
          <p:nvPr>
            <p:ph type="clipArt" sz="half" idx="2"/>
          </p:nvPr>
        </p:nvPicPr>
        <p:blipFill>
          <a:blip r:embed="rId2" cstate="print"/>
          <a:srcRect/>
          <a:stretch>
            <a:fillRect/>
          </a:stretch>
        </p:blipFill>
        <p:spPr>
          <a:xfrm>
            <a:off x="4038600" y="2057400"/>
            <a:ext cx="4953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anim calcmode="lin" valueType="num">
                                      <p:cBhvr additive="base">
                                        <p:cTn id="13"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anim calcmode="lin" valueType="num">
                                      <p:cBhvr additive="base">
                                        <p:cTn id="19" dur="5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1379">
                                            <p:txEl>
                                              <p:pRg st="5" end="5"/>
                                            </p:txEl>
                                          </p:spTgt>
                                        </p:tgtEl>
                                        <p:attrNameLst>
                                          <p:attrName>style.visibility</p:attrName>
                                        </p:attrNameLst>
                                      </p:cBhvr>
                                      <p:to>
                                        <p:strVal val="visible"/>
                                      </p:to>
                                    </p:set>
                                    <p:anim calcmode="lin" valueType="num">
                                      <p:cBhvr additive="base">
                                        <p:cTn id="23" dur="5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13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228600" y="381000"/>
            <a:ext cx="6629400" cy="1752600"/>
          </a:xfrm>
        </p:spPr>
        <p:txBody>
          <a:bodyPr/>
          <a:lstStyle/>
          <a:p>
            <a:pPr algn="ctr"/>
            <a:r>
              <a:rPr lang="en-US" sz="3600" smtClean="0"/>
              <a:t>Separation of Powers /</a:t>
            </a:r>
            <a:br>
              <a:rPr lang="en-US" sz="3600" smtClean="0"/>
            </a:br>
            <a:r>
              <a:rPr lang="en-US" sz="3600" smtClean="0"/>
              <a:t> Checks &amp; Balances</a:t>
            </a:r>
            <a:br>
              <a:rPr lang="en-US" sz="3600" smtClean="0"/>
            </a:br>
            <a:r>
              <a:rPr lang="en-US" sz="3600" smtClean="0"/>
              <a:t> FRQ</a:t>
            </a:r>
          </a:p>
        </p:txBody>
      </p:sp>
      <p:sp>
        <p:nvSpPr>
          <p:cNvPr id="71683" name="Content Placeholder 2"/>
          <p:cNvSpPr>
            <a:spLocks noGrp="1"/>
          </p:cNvSpPr>
          <p:nvPr>
            <p:ph idx="4294967295"/>
          </p:nvPr>
        </p:nvSpPr>
        <p:spPr>
          <a:xfrm>
            <a:off x="0" y="2514600"/>
            <a:ext cx="9144000" cy="4191000"/>
          </a:xfrm>
        </p:spPr>
        <p:txBody>
          <a:bodyPr/>
          <a:lstStyle/>
          <a:p>
            <a:pPr>
              <a:buFont typeface="Wingdings 2" pitchFamily="18" charset="2"/>
              <a:buNone/>
            </a:pPr>
            <a:r>
              <a:rPr lang="en-US" sz="2000" dirty="0" smtClean="0"/>
              <a:t>The Framers of the US Constitution created a system of government that would not only separate the powers given to the national government, but also allow each separate branch to check the powers of the other branches.</a:t>
            </a:r>
          </a:p>
          <a:p>
            <a:pPr>
              <a:buFont typeface="Wingdings 2" pitchFamily="18" charset="2"/>
              <a:buNone/>
            </a:pPr>
            <a:endParaRPr lang="en-US" sz="2000" dirty="0" smtClean="0"/>
          </a:p>
          <a:p>
            <a:pPr>
              <a:buFont typeface="Franklin Gothic Book" pitchFamily="34" charset="0"/>
              <a:buAutoNum type="alphaUcPeriod"/>
            </a:pPr>
            <a:r>
              <a:rPr lang="en-US" sz="2000" dirty="0" smtClean="0"/>
              <a:t> Explain how the Framers separated the powers given to the national government, the people or groups of people that make up each branch, and  the specific purpose of each different branch. </a:t>
            </a:r>
            <a:r>
              <a:rPr lang="en-US" sz="2000" dirty="0" smtClean="0">
                <a:solidFill>
                  <a:srgbClr val="FF0000"/>
                </a:solidFill>
              </a:rPr>
              <a:t>(3 points)</a:t>
            </a:r>
          </a:p>
          <a:p>
            <a:pPr>
              <a:buFont typeface="Franklin Gothic Book" pitchFamily="34" charset="0"/>
              <a:buAutoNum type="alphaUcPeriod"/>
            </a:pPr>
            <a:endParaRPr lang="en-US" sz="2000" dirty="0" smtClean="0">
              <a:solidFill>
                <a:srgbClr val="FF0000"/>
              </a:solidFill>
            </a:endParaRPr>
          </a:p>
          <a:p>
            <a:pPr>
              <a:buFont typeface="Franklin Gothic Book" pitchFamily="34" charset="0"/>
              <a:buAutoNum type="alphaUcPeriod"/>
            </a:pPr>
            <a:r>
              <a:rPr lang="en-US" sz="2000" dirty="0" smtClean="0"/>
              <a:t> Explain the system of checks and balances that the Framers created and give specific examples of how each branch of government may check the powers of the other branches. </a:t>
            </a:r>
            <a:r>
              <a:rPr lang="en-US" sz="2000" dirty="0" smtClean="0">
                <a:solidFill>
                  <a:srgbClr val="FF0000"/>
                </a:solidFill>
              </a:rPr>
              <a:t>(7 points)</a:t>
            </a:r>
            <a:endParaRPr lang="en-US" sz="2200" dirty="0" smtClean="0">
              <a:solidFill>
                <a:srgbClr val="FF0000"/>
              </a:solidFill>
            </a:endParaRPr>
          </a:p>
        </p:txBody>
      </p:sp>
      <p:sp>
        <p:nvSpPr>
          <p:cNvPr id="71684" name="TextBox 3"/>
          <p:cNvSpPr txBox="1">
            <a:spLocks noChangeArrowheads="1"/>
          </p:cNvSpPr>
          <p:nvPr/>
        </p:nvSpPr>
        <p:spPr bwMode="auto">
          <a:xfrm>
            <a:off x="6934200" y="228600"/>
            <a:ext cx="1828800" cy="2009775"/>
          </a:xfrm>
          <a:prstGeom prst="rect">
            <a:avLst/>
          </a:prstGeom>
          <a:noFill/>
          <a:ln w="9525">
            <a:noFill/>
            <a:miter lim="800000"/>
            <a:headEnd/>
            <a:tailEnd/>
          </a:ln>
        </p:spPr>
        <p:txBody>
          <a:bodyPr>
            <a:spAutoFit/>
          </a:bodyPr>
          <a:lstStyle/>
          <a:p>
            <a:pPr algn="ctr"/>
            <a:r>
              <a:rPr lang="en-US" u="sng"/>
              <a:t>Grading Scale</a:t>
            </a:r>
            <a:endParaRPr lang="en-US" sz="1000"/>
          </a:p>
          <a:p>
            <a:pPr algn="ctr"/>
            <a:r>
              <a:rPr lang="en-US" sz="1200"/>
              <a:t>10=A+</a:t>
            </a:r>
          </a:p>
          <a:p>
            <a:pPr algn="ctr"/>
            <a:r>
              <a:rPr lang="en-US" sz="1200"/>
              <a:t>9=A-</a:t>
            </a:r>
          </a:p>
          <a:p>
            <a:pPr algn="ctr"/>
            <a:r>
              <a:rPr lang="en-US" sz="1200"/>
              <a:t>8=B+</a:t>
            </a:r>
          </a:p>
          <a:p>
            <a:pPr algn="ctr"/>
            <a:r>
              <a:rPr lang="en-US" sz="1200"/>
              <a:t>7=B-</a:t>
            </a:r>
          </a:p>
          <a:p>
            <a:pPr algn="ctr"/>
            <a:r>
              <a:rPr lang="en-US" sz="1200"/>
              <a:t>6=C+</a:t>
            </a:r>
          </a:p>
          <a:p>
            <a:pPr algn="ctr"/>
            <a:r>
              <a:rPr lang="en-US" sz="1200"/>
              <a:t>5=C-</a:t>
            </a:r>
          </a:p>
          <a:p>
            <a:pPr algn="ctr"/>
            <a:r>
              <a:rPr lang="en-US" sz="1200"/>
              <a:t>4=D+</a:t>
            </a:r>
          </a:p>
          <a:p>
            <a:pPr algn="ctr"/>
            <a:r>
              <a:rPr lang="en-US" sz="1200"/>
              <a:t>3=D-</a:t>
            </a:r>
          </a:p>
          <a:p>
            <a:pPr algn="ctr"/>
            <a:r>
              <a:rPr lang="en-US" sz="1200"/>
              <a:t>2 or less = F</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Plessy  v. Ferguson </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sld>
</file>

<file path=ppt/theme/theme1.xml><?xml version="1.0" encoding="utf-8"?>
<a:theme xmlns:a="http://schemas.openxmlformats.org/drawingml/2006/main" name="1_Equity">
  <a:themeElements>
    <a:clrScheme name="1_Equity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fontScheme name="1_Equity">
      <a:majorFont>
        <a:latin typeface="Franklin Gothic Book"/>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quity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quity">
  <a:themeElements>
    <a:clrScheme name="2_Equity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fontScheme name="2_Equity">
      <a:majorFont>
        <a:latin typeface="Franklin Gothic Book"/>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quity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4108</TotalTime>
  <Words>3099</Words>
  <Application>Microsoft Office PowerPoint</Application>
  <PresentationFormat>On-screen Show (4:3)</PresentationFormat>
  <Paragraphs>809</Paragraphs>
  <Slides>97</Slides>
  <Notes>0</Notes>
  <HiddenSlides>0</HiddenSlides>
  <MMClips>0</MMClips>
  <ScaleCrop>false</ScaleCrop>
  <HeadingPairs>
    <vt:vector size="4" baseType="variant">
      <vt:variant>
        <vt:lpstr>Theme</vt:lpstr>
      </vt:variant>
      <vt:variant>
        <vt:i4>2</vt:i4>
      </vt:variant>
      <vt:variant>
        <vt:lpstr>Slide Titles</vt:lpstr>
      </vt:variant>
      <vt:variant>
        <vt:i4>97</vt:i4>
      </vt:variant>
    </vt:vector>
  </HeadingPairs>
  <TitlesOfParts>
    <vt:vector size="99" baseType="lpstr">
      <vt:lpstr>1_Equity</vt:lpstr>
      <vt:lpstr>2_Equity</vt:lpstr>
      <vt:lpstr>Civics &amp; Economics</vt:lpstr>
      <vt:lpstr>Unit Objectives</vt:lpstr>
      <vt:lpstr>House vs Senate</vt:lpstr>
      <vt:lpstr>The Legislative Branch</vt:lpstr>
      <vt:lpstr>Slide 5</vt:lpstr>
      <vt:lpstr>Legislative Branch  </vt:lpstr>
      <vt:lpstr>Slide 7</vt:lpstr>
      <vt:lpstr>House vs Senate</vt:lpstr>
      <vt:lpstr>Slide 9</vt:lpstr>
      <vt:lpstr>House vs. Senate</vt:lpstr>
      <vt:lpstr>Slide 11</vt:lpstr>
      <vt:lpstr>House vs. Senate</vt:lpstr>
      <vt:lpstr>Slide 13</vt:lpstr>
      <vt:lpstr>House vs. Senate</vt:lpstr>
      <vt:lpstr>Slide 15</vt:lpstr>
      <vt:lpstr>House vs. Senate</vt:lpstr>
      <vt:lpstr>Slide 17</vt:lpstr>
      <vt:lpstr>House vs. Senate</vt:lpstr>
      <vt:lpstr>Slide 19</vt:lpstr>
      <vt:lpstr>If we still used 30,000</vt:lpstr>
      <vt:lpstr>Slide 21</vt:lpstr>
      <vt:lpstr>Slide 22</vt:lpstr>
      <vt:lpstr>What if a state gains or looses people? </vt:lpstr>
      <vt:lpstr>Slide 24</vt:lpstr>
      <vt:lpstr>Census </vt:lpstr>
      <vt:lpstr>House vs. Senate</vt:lpstr>
      <vt:lpstr>Slide 27</vt:lpstr>
      <vt:lpstr>House vs. Senate</vt:lpstr>
      <vt:lpstr>Slide 29</vt:lpstr>
      <vt:lpstr>Slide 30</vt:lpstr>
      <vt:lpstr>House vs. Senate</vt:lpstr>
      <vt:lpstr>Slide 32</vt:lpstr>
      <vt:lpstr>House vs. Senate</vt:lpstr>
      <vt:lpstr>Slide 34</vt:lpstr>
      <vt:lpstr>House vs. Senate</vt:lpstr>
      <vt:lpstr>Slide 36</vt:lpstr>
      <vt:lpstr>House vs. Senate</vt:lpstr>
      <vt:lpstr>Slide 38</vt:lpstr>
      <vt:lpstr>Slide 39</vt:lpstr>
      <vt:lpstr>House vs. Senate</vt:lpstr>
      <vt:lpstr>Powers of Congress</vt:lpstr>
      <vt:lpstr>Bicameral Legislature FRQ</vt:lpstr>
      <vt:lpstr>Leadership in Congress </vt:lpstr>
      <vt:lpstr>How Congress Functions </vt:lpstr>
      <vt:lpstr>Slide 45</vt:lpstr>
      <vt:lpstr>Types of Committees</vt:lpstr>
      <vt:lpstr>Purpose of Committees</vt:lpstr>
      <vt:lpstr>Only House and Only Senate  Committees</vt:lpstr>
      <vt:lpstr>What Committees Do?</vt:lpstr>
      <vt:lpstr>Main Function of Congress</vt:lpstr>
      <vt:lpstr>How does a bill become a law</vt:lpstr>
      <vt:lpstr>Floor Debate</vt:lpstr>
      <vt:lpstr>Pork Barrel Spending</vt:lpstr>
      <vt:lpstr>Key Terms </vt:lpstr>
      <vt:lpstr>The Executive Branch</vt:lpstr>
      <vt:lpstr>Organization of Executive Branch</vt:lpstr>
      <vt:lpstr>Qualifications, Pay, and Perks </vt:lpstr>
      <vt:lpstr>How we elect the President </vt:lpstr>
      <vt:lpstr>Winner-take-all System </vt:lpstr>
      <vt:lpstr>How do they get the # of electors?</vt:lpstr>
      <vt:lpstr>Magic Number </vt:lpstr>
      <vt:lpstr>Electoral College</vt:lpstr>
      <vt:lpstr>Slide 63</vt:lpstr>
      <vt:lpstr>Slide 64</vt:lpstr>
      <vt:lpstr>Assignment </vt:lpstr>
      <vt:lpstr>Terms of Office</vt:lpstr>
      <vt:lpstr>So what if he/she dies?</vt:lpstr>
      <vt:lpstr>Presidential Succession</vt:lpstr>
      <vt:lpstr>Assignment </vt:lpstr>
      <vt:lpstr>Slide 70</vt:lpstr>
      <vt:lpstr>Assignment </vt:lpstr>
      <vt:lpstr>Chief Executive</vt:lpstr>
      <vt:lpstr>Head of State</vt:lpstr>
      <vt:lpstr>Commander in Chief</vt:lpstr>
      <vt:lpstr>Chief Diplomat</vt:lpstr>
      <vt:lpstr>Chief Diplomat  Tools </vt:lpstr>
      <vt:lpstr>Organization of Executive Branch</vt:lpstr>
      <vt:lpstr>Slide 78</vt:lpstr>
      <vt:lpstr>Slide 79</vt:lpstr>
      <vt:lpstr>Who works for the President?</vt:lpstr>
      <vt:lpstr>Independent Agencies</vt:lpstr>
      <vt:lpstr>More about agencies</vt:lpstr>
      <vt:lpstr>More about agencies </vt:lpstr>
      <vt:lpstr>Unit Objectives</vt:lpstr>
      <vt:lpstr>The Judicial Branch</vt:lpstr>
      <vt:lpstr>Judicial means</vt:lpstr>
      <vt:lpstr>Article 3 Section 1 </vt:lpstr>
      <vt:lpstr>Slide 88</vt:lpstr>
      <vt:lpstr>Article 3 Section 1 </vt:lpstr>
      <vt:lpstr>District Court</vt:lpstr>
      <vt:lpstr>Court of Appeals</vt:lpstr>
      <vt:lpstr>Supreme Court</vt:lpstr>
      <vt:lpstr>US Supreme Court</vt:lpstr>
      <vt:lpstr>Supreme Court  Decisions</vt:lpstr>
      <vt:lpstr>Continued...</vt:lpstr>
      <vt:lpstr>Separation of Powers /  Checks &amp; Balances  FRQ</vt:lpstr>
      <vt:lpstr>Plessy  v. Ferguson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&amp; Economics</dc:title>
  <dc:creator>wlhsstudent</dc:creator>
  <cp:lastModifiedBy>jpeeler</cp:lastModifiedBy>
  <cp:revision>237</cp:revision>
  <dcterms:created xsi:type="dcterms:W3CDTF">2006-08-16T00:00:00Z</dcterms:created>
  <dcterms:modified xsi:type="dcterms:W3CDTF">2013-03-04T18:53:41Z</dcterms:modified>
</cp:coreProperties>
</file>