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76" r:id="rId22"/>
    <p:sldId id="283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E17EF-A024-454F-BB8E-D7B012279316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9ADD6-DFDC-8041-A78E-FB49E5B12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3439E-30A8-7D49-99E8-D3D55D3C1EA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A9C16-FE82-A549-99EE-89C550D0C9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0EFD1-4DF4-C944-AA5A-B4706FFB5FF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738F7-461C-2744-8CEB-C7A0B614160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FA138-C3AB-4B47-8F2B-5CA96E231B5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0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0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3762-65A8-1249-826E-42718E07711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9FF5-68C0-BB4A-8ECC-67B8CF30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3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28.png"/><Relationship Id="rId10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Causes of the Great Depression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Content Placeholder 5" descr="bank-ru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7836"/>
          <a:stretch>
            <a:fillRect/>
          </a:stretch>
        </p:blipFill>
        <p:spPr>
          <a:xfrm rot="21093060">
            <a:off x="3702050" y="3595688"/>
            <a:ext cx="5257800" cy="2892425"/>
          </a:xfrm>
        </p:spPr>
      </p:pic>
      <p:pic>
        <p:nvPicPr>
          <p:cNvPr id="101379" name="Picture 4" descr="Bundesarchiv_Bild_102-12023,_Berlin,_Bankenkrach,_Andrang_bei_der_Sparkas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266">
            <a:off x="301625" y="447675"/>
            <a:ext cx="5372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0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k-failur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" y="1"/>
            <a:ext cx="9106395" cy="6845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Bank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Bank…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0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27" name="Picture 3" descr="old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5803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0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nus_army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bonusca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238750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bonus_m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7625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BonusArmyAttackForce.jpg Bonus Army Attack Force picture by wally_tomtsch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51054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hoto of Bonus Marchers' camp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900"/>
            <a:ext cx="44196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greatdep_040_v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35275"/>
            <a:ext cx="5410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ooverville, the Bonus Army's shanty-town, bur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8066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Arial Narrow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 Narrow" charset="0"/>
            </a:endParaRPr>
          </a:p>
        </p:txBody>
      </p:sp>
      <p:pic>
        <p:nvPicPr>
          <p:cNvPr id="106499" name="Picture 4" descr="http://monevator.com/wp-content/uploads/2009/05/businesscycl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>
            <a:spLocks/>
          </p:cNvSpPr>
          <p:nvPr/>
        </p:nvSpPr>
        <p:spPr bwMode="auto">
          <a:xfrm>
            <a:off x="3289300" y="3749675"/>
            <a:ext cx="1165225" cy="1822450"/>
          </a:xfrm>
          <a:custGeom>
            <a:avLst/>
            <a:gdLst>
              <a:gd name="T0" fmla="*/ 0 w 1165608"/>
              <a:gd name="T1" fmla="*/ 587302 h 1823025"/>
              <a:gd name="T2" fmla="*/ 760017 w 1165608"/>
              <a:gd name="T3" fmla="*/ 1795457 h 1823025"/>
              <a:gd name="T4" fmla="*/ 760017 w 1165608"/>
              <a:gd name="T5" fmla="*/ 1795457 h 1823025"/>
              <a:gd name="T6" fmla="*/ 1153597 w 1165608"/>
              <a:gd name="T7" fmla="*/ 1646132 h 1823025"/>
              <a:gd name="T8" fmla="*/ 990736 w 1165608"/>
              <a:gd name="T9" fmla="*/ 166478 h 1823025"/>
              <a:gd name="T10" fmla="*/ 990736 w 1165608"/>
              <a:gd name="T11" fmla="*/ 98614 h 18230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65608" h="1823025">
                <a:moveTo>
                  <a:pt x="0" y="590460"/>
                </a:moveTo>
                <a:lnTo>
                  <a:pt x="764275" y="1805111"/>
                </a:lnTo>
                <a:cubicBezTo>
                  <a:pt x="830239" y="1780090"/>
                  <a:pt x="1121391" y="1927940"/>
                  <a:pt x="1160060" y="1654985"/>
                </a:cubicBezTo>
                <a:cubicBezTo>
                  <a:pt x="1198729" y="1382030"/>
                  <a:pt x="1023582" y="426686"/>
                  <a:pt x="996287" y="167379"/>
                </a:cubicBezTo>
                <a:cubicBezTo>
                  <a:pt x="968992" y="-91928"/>
                  <a:pt x="982639" y="3606"/>
                  <a:pt x="996287" y="9914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eft Arrow 4"/>
          <p:cNvSpPr/>
          <p:nvPr/>
        </p:nvSpPr>
        <p:spPr bwMode="auto">
          <a:xfrm>
            <a:off x="4454525" y="4038600"/>
            <a:ext cx="3927475" cy="11430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charset="0"/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19924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090121-great-depression-vmed-12p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3" descr="woman_shack_1930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00"/>
            <a:ext cx="69342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Other Causes…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>
                <a:cs typeface="+mn-cs"/>
              </a:rPr>
              <a:t>Agricultural </a:t>
            </a:r>
            <a:r>
              <a:rPr lang="en-US" dirty="0" smtClean="0">
                <a:cs typeface="+mn-cs"/>
              </a:rPr>
              <a:t>…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>
                <a:cs typeface="+mn-cs"/>
              </a:rPr>
              <a:t>Industrial …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>
                <a:cs typeface="+mn-cs"/>
              </a:rPr>
              <a:t>Increasing…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>
                <a:cs typeface="+mn-cs"/>
              </a:rPr>
              <a:t>Capital …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>
                <a:cs typeface="+mn-cs"/>
              </a:rPr>
              <a:t>Political…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77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hoov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805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15861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hoov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805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717925"/>
            <a:ext cx="3794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937000"/>
            <a:ext cx="39528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39846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33338"/>
            <a:ext cx="38004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1145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0488"/>
            <a:ext cx="870585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did Hoover do?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3814763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Did not do</a:t>
            </a:r>
          </a:p>
          <a:p>
            <a:pPr lvl="1">
              <a:defRPr/>
            </a:pPr>
            <a:r>
              <a:rPr lang="en-US" dirty="0"/>
              <a:t>Direct </a:t>
            </a:r>
            <a:r>
              <a:rPr lang="en-US" dirty="0" smtClean="0"/>
              <a:t>Relief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Intervene</a:t>
            </a:r>
            <a:endParaRPr lang="en-US" dirty="0"/>
          </a:p>
          <a:p>
            <a:pPr lvl="2"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95400"/>
            <a:ext cx="3814763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Did do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Built 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Reconstruction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1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Speculation… </a:t>
            </a:r>
          </a:p>
          <a:p>
            <a:pPr>
              <a:defRPr/>
            </a:pPr>
            <a:r>
              <a:rPr lang="en-US" dirty="0" smtClean="0"/>
              <a:t>Easy… </a:t>
            </a:r>
          </a:p>
          <a:p>
            <a:pPr>
              <a:defRPr/>
            </a:pPr>
            <a:r>
              <a:rPr lang="en-US" dirty="0" smtClean="0"/>
              <a:t>Global… </a:t>
            </a:r>
          </a:p>
          <a:p>
            <a:pPr>
              <a:defRPr/>
            </a:pPr>
            <a:r>
              <a:rPr lang="en-US" dirty="0" smtClean="0"/>
              <a:t>Bank…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i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404"/>
            <a:ext cx="4648200" cy="59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8284" y="232550"/>
            <a:ext cx="4227516" cy="6457745"/>
          </a:xfrm>
        </p:spPr>
        <p:txBody>
          <a:bodyPr/>
          <a:lstStyle/>
          <a:p>
            <a:r>
              <a:rPr lang="en-US" dirty="0" smtClean="0"/>
              <a:t>Looking at this image I want you to type a 1</a:t>
            </a:r>
            <a:r>
              <a:rPr lang="en-US" baseline="30000" dirty="0" smtClean="0"/>
              <a:t>st</a:t>
            </a:r>
            <a:r>
              <a:rPr lang="en-US" dirty="0" smtClean="0"/>
              <a:t> person perspective paper based on what this woman would say. Include: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life was like for her before the depression. </a:t>
            </a:r>
          </a:p>
          <a:p>
            <a:pPr lvl="2"/>
            <a:r>
              <a:rPr lang="en-US" dirty="0" smtClean="0"/>
              <a:t>Job, married, home owner, leisure time, hope for children, etc.</a:t>
            </a:r>
          </a:p>
          <a:p>
            <a:pPr lvl="1"/>
            <a:r>
              <a:rPr lang="en-US" dirty="0" smtClean="0"/>
              <a:t>What caused her current condition.</a:t>
            </a:r>
          </a:p>
          <a:p>
            <a:pPr lvl="1"/>
            <a:r>
              <a:rPr lang="en-US" dirty="0" smtClean="0"/>
              <a:t>Who she blames and what she feels needs to happen?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8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37814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14" name="Picture 3" descr="depression-family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28194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4" descr="[Dorothea+Lange+2a.jpg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438400"/>
            <a:ext cx="5410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5" descr="lan209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252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6" descr="Breadline at McCauley Water Street Mission under Brooklyn Bridge, New York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7" descr="slid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17907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8" descr="migr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0"/>
            <a:ext cx="32908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9" descr="dust2.gif (64061 bytes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3505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10" descr="8b27316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32338"/>
            <a:ext cx="25908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11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23622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3133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36"/>
            <a:ext cx="8229600" cy="943642"/>
          </a:xfrm>
        </p:spPr>
        <p:txBody>
          <a:bodyPr/>
          <a:lstStyle/>
          <a:p>
            <a:r>
              <a:rPr lang="en-US" dirty="0" smtClean="0"/>
              <a:t>“Title </a:t>
            </a:r>
            <a:r>
              <a:rPr lang="en-US" dirty="0"/>
              <a:t>Y</a:t>
            </a:r>
            <a:r>
              <a:rPr lang="en-US" dirty="0" smtClean="0"/>
              <a:t>our Paper Here”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978"/>
            <a:ext cx="8229600" cy="554543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Write your paper here and fill up the box…..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932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Election 1932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Hoover vs. FDR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3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334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772400" cy="54102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Fifteen years ago my public duty called me to an active part in a great national emergency, the World War. Success then was due to a leadership whose vision carried beyond the timorous and futile gesture of sending a tiny army of 150,000 trained soldiers and the regular navy to the aid of our allies. The generalship of that moment conceived of a whole Nation mobilized for war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, In my calm judgment, the Nation faces today a more grave emergency than in 1917</a:t>
            </a:r>
            <a:r>
              <a:rPr lang="en-US" dirty="0" smtClean="0"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704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Speculation and margin buying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Speculation…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94211" name="Picture 1" descr="Steve-W-3-600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14700"/>
            <a:ext cx="449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2" descr="36716701-black-friday-just-ahead-green-road-sign-business-conce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1988"/>
            <a:ext cx="35433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47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3564317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" b="503"/>
          <a:stretch>
            <a:fillRect/>
          </a:stretch>
        </p:blipFill>
        <p:spPr>
          <a:xfrm>
            <a:off x="381000" y="2514600"/>
            <a:ext cx="8229600" cy="3962400"/>
          </a:xfrm>
        </p:spPr>
      </p:pic>
      <p:sp>
        <p:nvSpPr>
          <p:cNvPr id="8" name="Content Placeholder 7"/>
          <p:cNvSpPr>
            <a:spLocks noGrp="1"/>
          </p:cNvSpPr>
          <p:nvPr>
            <p:ph type="body" orient="vert" idx="4294967295"/>
          </p:nvPr>
        </p:nvSpPr>
        <p:spPr>
          <a:xfrm>
            <a:off x="609600" y="381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Margin…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8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0278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845">
            <a:off x="1354775" y="72452"/>
            <a:ext cx="7239000" cy="6858000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Easy Credit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Installment...</a:t>
            </a: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9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Content Placeholder 3" descr="0508-08163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1" r="-18641"/>
          <a:stretch>
            <a:fillRect/>
          </a:stretch>
        </p:blipFill>
        <p:spPr>
          <a:xfrm>
            <a:off x="-838200" y="304800"/>
            <a:ext cx="10668000" cy="5867400"/>
          </a:xfrm>
        </p:spPr>
      </p:pic>
    </p:spTree>
    <p:extLst>
      <p:ext uri="{BB962C8B-B14F-4D97-AF65-F5344CB8AC3E}">
        <p14:creationId xmlns:p14="http://schemas.microsoft.com/office/powerpoint/2010/main" val="403740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Content Placeholder 5" descr="RCA_resiz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29" r="-56429"/>
          <a:stretch>
            <a:fillRect/>
          </a:stretch>
        </p:blipFill>
        <p:spPr>
          <a:xfrm>
            <a:off x="-1586972" y="274638"/>
            <a:ext cx="8229600" cy="6172200"/>
          </a:xfrm>
        </p:spPr>
      </p:pic>
      <p:pic>
        <p:nvPicPr>
          <p:cNvPr id="98307" name="Picture 6" descr="6a00e5513924e688330133f3d2f1da970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0"/>
            <a:ext cx="421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8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Global Depression and US policies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European </a:t>
            </a:r>
            <a:r>
              <a:rPr lang="en-US" dirty="0" smtClean="0"/>
              <a:t>…</a:t>
            </a:r>
          </a:p>
          <a:p>
            <a:pPr>
              <a:defRPr/>
            </a:pPr>
            <a:r>
              <a:rPr lang="en-US" dirty="0" smtClean="0"/>
              <a:t>They …</a:t>
            </a:r>
          </a:p>
          <a:p>
            <a:pPr>
              <a:defRPr/>
            </a:pPr>
            <a:r>
              <a:rPr lang="en-US" dirty="0" smtClean="0"/>
              <a:t>We...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Bank </a:t>
            </a:r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Bank </a:t>
            </a:r>
            <a:r>
              <a:rPr lang="en-US" dirty="0" smtClean="0"/>
              <a:t>…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263</Words>
  <Application>Microsoft Macintosh PowerPoint</Application>
  <PresentationFormat>On-screen Show (4:3)</PresentationFormat>
  <Paragraphs>51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Causes of the Great Depression</vt:lpstr>
      <vt:lpstr>Causes</vt:lpstr>
      <vt:lpstr>Speculation and margin buying</vt:lpstr>
      <vt:lpstr>PowerPoint Presentation</vt:lpstr>
      <vt:lpstr>Easy Credit</vt:lpstr>
      <vt:lpstr>PowerPoint Presentation</vt:lpstr>
      <vt:lpstr>PowerPoint Presentation</vt:lpstr>
      <vt:lpstr>Global Depression and US policies</vt:lpstr>
      <vt:lpstr>Bank Runs</vt:lpstr>
      <vt:lpstr>PowerPoint Presentation</vt:lpstr>
      <vt:lpstr>Bank Failures</vt:lpstr>
      <vt:lpstr>PowerPoint Presentation</vt:lpstr>
      <vt:lpstr>PowerPoint Presentation</vt:lpstr>
      <vt:lpstr>PowerPoint Presentation</vt:lpstr>
      <vt:lpstr>Other Causes…</vt:lpstr>
      <vt:lpstr>PowerPoint Presentation</vt:lpstr>
      <vt:lpstr>PowerPoint Presentation</vt:lpstr>
      <vt:lpstr>PowerPoint Presentation</vt:lpstr>
      <vt:lpstr>What did Hoover do?</vt:lpstr>
      <vt:lpstr>PowerPoint Presentation</vt:lpstr>
      <vt:lpstr>PowerPoint Presentation</vt:lpstr>
      <vt:lpstr>“Title Your Paper Here” </vt:lpstr>
      <vt:lpstr>Election 1932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Great Depression</dc:title>
  <dc:creator>SHS</dc:creator>
  <cp:lastModifiedBy>SHS</cp:lastModifiedBy>
  <cp:revision>2</cp:revision>
  <dcterms:created xsi:type="dcterms:W3CDTF">2016-04-08T12:14:33Z</dcterms:created>
  <dcterms:modified xsi:type="dcterms:W3CDTF">2016-04-08T12:25:47Z</dcterms:modified>
</cp:coreProperties>
</file>