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67" r:id="rId5"/>
    <p:sldId id="266" r:id="rId6"/>
    <p:sldId id="262" r:id="rId7"/>
    <p:sldId id="257" r:id="rId8"/>
    <p:sldId id="260" r:id="rId9"/>
    <p:sldId id="261" r:id="rId10"/>
    <p:sldId id="268" r:id="rId11"/>
    <p:sldId id="269" r:id="rId12"/>
    <p:sldId id="270" r:id="rId13"/>
    <p:sldId id="277" r:id="rId14"/>
    <p:sldId id="275" r:id="rId15"/>
    <p:sldId id="271" r:id="rId16"/>
    <p:sldId id="278" r:id="rId17"/>
    <p:sldId id="272" r:id="rId18"/>
    <p:sldId id="273" r:id="rId19"/>
    <p:sldId id="274" r:id="rId20"/>
    <p:sldId id="276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2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0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8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2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3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2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7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2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EAF77-7D65-064C-9587-15780388E5A3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EFF2-5612-D54F-B69E-A436AB88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PPACA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Obamacare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6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Security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OASDI</a:t>
            </a:r>
          </a:p>
        </p:txBody>
      </p:sp>
    </p:spTree>
    <p:extLst>
      <p:ext uri="{BB962C8B-B14F-4D97-AF65-F5344CB8AC3E}">
        <p14:creationId xmlns:p14="http://schemas.microsoft.com/office/powerpoint/2010/main" val="110723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retirement benefits for 68 and up , their survivors or disabled</a:t>
            </a:r>
          </a:p>
          <a:p>
            <a:r>
              <a:rPr lang="en-US" dirty="0" smtClean="0"/>
              <a:t>Not a retirement fund</a:t>
            </a:r>
          </a:p>
          <a:p>
            <a:r>
              <a:rPr lang="en-US" dirty="0" smtClean="0"/>
              <a:t>Current workers pay current retirees </a:t>
            </a:r>
          </a:p>
          <a:p>
            <a:r>
              <a:rPr lang="en-US" dirty="0" smtClean="0"/>
              <a:t>Traditional retirement account</a:t>
            </a:r>
          </a:p>
          <a:p>
            <a:pPr lvl="1"/>
            <a:r>
              <a:rPr lang="en-US" dirty="0" smtClean="0"/>
              <a:t>Working years putting money into an account</a:t>
            </a:r>
          </a:p>
          <a:p>
            <a:pPr lvl="1"/>
            <a:r>
              <a:rPr lang="en-US" dirty="0" smtClean="0"/>
              <a:t>When you retire pull money out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87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</a:t>
            </a:r>
            <a:r>
              <a:rPr lang="en-US" dirty="0" smtClean="0"/>
              <a:t>Security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Paying current retirees, survivors, disabled</a:t>
            </a:r>
          </a:p>
          <a:p>
            <a:pPr lvl="1"/>
            <a:r>
              <a:rPr lang="en-US" dirty="0" smtClean="0"/>
              <a:t>Current workers pay FICA</a:t>
            </a:r>
          </a:p>
          <a:p>
            <a:pPr lvl="1"/>
            <a:r>
              <a:rPr lang="en-US" dirty="0" smtClean="0"/>
              <a:t>157m pay in 54 m receive</a:t>
            </a:r>
          </a:p>
          <a:p>
            <a:pPr lvl="1"/>
            <a:r>
              <a:rPr lang="en-US" dirty="0" smtClean="0"/>
              <a:t>Surplus “Social Security Trust” OASDI Trust</a:t>
            </a:r>
          </a:p>
          <a:p>
            <a:pPr lvl="2"/>
            <a:r>
              <a:rPr lang="en-US" dirty="0" smtClean="0"/>
              <a:t>Interest gained by securities at .3% very secure invest</a:t>
            </a:r>
          </a:p>
          <a:p>
            <a:pPr lvl="1"/>
            <a:r>
              <a:rPr lang="en-US" dirty="0" smtClean="0"/>
              <a:t>Current obligations met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5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happens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numbers flip </a:t>
            </a:r>
            <a:r>
              <a:rPr lang="en-US" dirty="0" smtClean="0"/>
              <a:t>flop</a:t>
            </a:r>
          </a:p>
          <a:p>
            <a:pPr lvl="1"/>
            <a:r>
              <a:rPr lang="en-US" dirty="0" smtClean="0"/>
              <a:t>Use trust </a:t>
            </a:r>
            <a:endParaRPr lang="en-US" dirty="0"/>
          </a:p>
          <a:p>
            <a:pPr lvl="2"/>
            <a:r>
              <a:rPr lang="en-US" dirty="0"/>
              <a:t>Retiring baby boomers</a:t>
            </a:r>
          </a:p>
          <a:p>
            <a:pPr lvl="2"/>
            <a:r>
              <a:rPr lang="en-US" dirty="0"/>
              <a:t>Draw from trust </a:t>
            </a:r>
            <a:r>
              <a:rPr lang="en-US" dirty="0" smtClean="0"/>
              <a:t>begins in 2023</a:t>
            </a:r>
          </a:p>
          <a:p>
            <a:pPr lvl="1"/>
            <a:r>
              <a:rPr lang="en-US" dirty="0" smtClean="0"/>
              <a:t>When trust is gone</a:t>
            </a:r>
            <a:endParaRPr lang="en-US" dirty="0"/>
          </a:p>
          <a:p>
            <a:pPr lvl="2"/>
            <a:r>
              <a:rPr lang="en-US" dirty="0" smtClean="0"/>
              <a:t>Depletes </a:t>
            </a:r>
            <a:r>
              <a:rPr lang="en-US" dirty="0"/>
              <a:t>in 2030-40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48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85% goes to pay benefits of retirees, survivors</a:t>
            </a:r>
          </a:p>
          <a:p>
            <a:r>
              <a:rPr lang="en-US" dirty="0" smtClean="0"/>
              <a:t>15% goes to trust fund and people with disabilities </a:t>
            </a:r>
          </a:p>
          <a:p>
            <a:r>
              <a:rPr lang="en-US" dirty="0" smtClean="0"/>
              <a:t>Currently no &amp; going into surplus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9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up for short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FICA goes up</a:t>
            </a:r>
          </a:p>
          <a:p>
            <a:r>
              <a:rPr lang="en-US" dirty="0" smtClean="0"/>
              <a:t>Benefits go down </a:t>
            </a:r>
          </a:p>
          <a:p>
            <a:pPr lvl="1"/>
            <a:r>
              <a:rPr lang="en-US" dirty="0" smtClean="0"/>
              <a:t>Current average SS $1300</a:t>
            </a:r>
          </a:p>
          <a:p>
            <a:r>
              <a:rPr lang="en-US" dirty="0" smtClean="0"/>
              <a:t>Other budgets items take a hit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6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FICA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52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Insurance Contributions Act</a:t>
            </a:r>
          </a:p>
          <a:p>
            <a:r>
              <a:rPr lang="en-US" dirty="0" smtClean="0"/>
              <a:t>Not just to support SS</a:t>
            </a:r>
          </a:p>
          <a:p>
            <a:pPr lvl="1"/>
            <a:r>
              <a:rPr lang="en-US" dirty="0" smtClean="0"/>
              <a:t>SS and Medicare</a:t>
            </a:r>
          </a:p>
          <a:p>
            <a:r>
              <a:rPr lang="en-US" dirty="0" smtClean="0"/>
              <a:t>Employee and Employer share cost</a:t>
            </a:r>
          </a:p>
          <a:p>
            <a:r>
              <a:rPr lang="en-US" dirty="0" smtClean="0"/>
              <a:t>SS 12.4% (6.2)</a:t>
            </a:r>
          </a:p>
          <a:p>
            <a:r>
              <a:rPr lang="en-US" dirty="0" smtClean="0"/>
              <a:t>Medicare 2.9 (1.45)</a:t>
            </a:r>
          </a:p>
          <a:p>
            <a:r>
              <a:rPr lang="en-US" dirty="0" smtClean="0"/>
              <a:t>Self Employed 15.3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12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$100,000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Employer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6200</a:t>
            </a:r>
          </a:p>
          <a:p>
            <a:r>
              <a:rPr lang="en-US" dirty="0" smtClean="0"/>
              <a:t>1450 above and beyond</a:t>
            </a:r>
          </a:p>
          <a:p>
            <a:r>
              <a:rPr lang="en-US" dirty="0" smtClean="0"/>
              <a:t>Employer sets aside</a:t>
            </a:r>
          </a:p>
          <a:p>
            <a:r>
              <a:rPr lang="en-US" dirty="0" smtClean="0"/>
              <a:t>$107,658</a:t>
            </a:r>
          </a:p>
          <a:p>
            <a:r>
              <a:rPr lang="en-US" dirty="0" smtClean="0"/>
              <a:t>Payroll tax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6715" y="2174875"/>
            <a:ext cx="4400085" cy="3951288"/>
          </a:xfrm>
        </p:spPr>
        <p:txBody>
          <a:bodyPr/>
          <a:lstStyle/>
          <a:p>
            <a:r>
              <a:rPr lang="en-US" dirty="0" smtClean="0"/>
              <a:t>6200</a:t>
            </a:r>
          </a:p>
          <a:p>
            <a:r>
              <a:rPr lang="en-US" dirty="0" smtClean="0"/>
              <a:t>1450</a:t>
            </a:r>
          </a:p>
          <a:p>
            <a:r>
              <a:rPr lang="en-US" dirty="0" smtClean="0"/>
              <a:t>$ 92,350 (not including (F+S)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84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Regressive FICA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Paid on the first 118,500</a:t>
            </a:r>
          </a:p>
          <a:p>
            <a:r>
              <a:rPr lang="en-US" dirty="0" smtClean="0"/>
              <a:t>If you live longer you will collect longer</a:t>
            </a:r>
          </a:p>
          <a:p>
            <a:r>
              <a:rPr lang="en-US" dirty="0" smtClean="0"/>
              <a:t>Not bracketed </a:t>
            </a:r>
          </a:p>
          <a:p>
            <a:r>
              <a:rPr lang="en-US" dirty="0" smtClean="0"/>
              <a:t>SS checks are based on what you paid in</a:t>
            </a:r>
          </a:p>
        </p:txBody>
      </p:sp>
    </p:spTree>
    <p:extLst>
      <p:ext uri="{BB962C8B-B14F-4D97-AF65-F5344CB8AC3E}">
        <p14:creationId xmlns:p14="http://schemas.microsoft.com/office/powerpoint/2010/main" val="129184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Uninsured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2010 – 50 million </a:t>
            </a:r>
          </a:p>
          <a:p>
            <a:r>
              <a:rPr lang="en-US" dirty="0" smtClean="0"/>
              <a:t>2014 – 46 million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8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Trust being drawn from NOW</a:t>
            </a:r>
          </a:p>
          <a:p>
            <a:r>
              <a:rPr lang="en-US" dirty="0" smtClean="0"/>
              <a:t>Depleted in next 5 years</a:t>
            </a:r>
          </a:p>
          <a:p>
            <a:r>
              <a:rPr lang="en-US" dirty="0" smtClean="0"/>
              <a:t>Medical health care is going up faster than inflation</a:t>
            </a:r>
          </a:p>
          <a:p>
            <a:r>
              <a:rPr lang="en-US" dirty="0" smtClean="0"/>
              <a:t>Aging population </a:t>
            </a:r>
          </a:p>
          <a:p>
            <a:r>
              <a:rPr lang="en-US" dirty="0" smtClean="0"/>
              <a:t>23 percent of fed budget care and </a:t>
            </a:r>
            <a:r>
              <a:rPr lang="en-US" dirty="0" err="1" smtClean="0"/>
              <a:t>caid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5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Debt and Deficit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57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you spend in a given year</a:t>
            </a:r>
          </a:p>
          <a:p>
            <a:r>
              <a:rPr lang="en-US" dirty="0" smtClean="0"/>
              <a:t>Spend 10</a:t>
            </a:r>
          </a:p>
          <a:p>
            <a:r>
              <a:rPr lang="en-US" dirty="0" smtClean="0"/>
              <a:t>Revenue 6</a:t>
            </a:r>
          </a:p>
          <a:p>
            <a:r>
              <a:rPr lang="en-US" dirty="0" smtClean="0"/>
              <a:t>Deficit is 4</a:t>
            </a:r>
          </a:p>
          <a:p>
            <a:r>
              <a:rPr lang="en-US" dirty="0" smtClean="0"/>
              <a:t>How can they survive…borrow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72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Accrued deficits </a:t>
            </a:r>
          </a:p>
          <a:p>
            <a:r>
              <a:rPr lang="en-US" dirty="0" smtClean="0"/>
              <a:t>Total of deficits </a:t>
            </a:r>
          </a:p>
          <a:p>
            <a:r>
              <a:rPr lang="en-US" dirty="0" smtClean="0"/>
              <a:t>100 of debt with a year deficit is 104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21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Ceiling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every dollar we spend we borrow 40%</a:t>
            </a:r>
          </a:p>
          <a:p>
            <a:r>
              <a:rPr lang="en-US" dirty="0" smtClean="0"/>
              <a:t>Deficits continues to rise and debt grows each year</a:t>
            </a:r>
          </a:p>
          <a:p>
            <a:r>
              <a:rPr lang="en-US" dirty="0" smtClean="0"/>
              <a:t>Debt ceiling has been raised 72 times since 1970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58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pay on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Interest on debt </a:t>
            </a:r>
          </a:p>
          <a:p>
            <a:r>
              <a:rPr lang="en-US" dirty="0" smtClean="0"/>
              <a:t>SS</a:t>
            </a:r>
          </a:p>
          <a:p>
            <a:r>
              <a:rPr lang="en-US" dirty="0" smtClean="0"/>
              <a:t>MC</a:t>
            </a:r>
          </a:p>
          <a:p>
            <a:r>
              <a:rPr lang="en-US" dirty="0" smtClean="0"/>
              <a:t>DEF</a:t>
            </a:r>
          </a:p>
          <a:p>
            <a:r>
              <a:rPr lang="en-US" dirty="0" smtClean="0"/>
              <a:t>Other</a:t>
            </a:r>
          </a:p>
          <a:p>
            <a:endParaRPr lang="en-US" dirty="0"/>
          </a:p>
          <a:p>
            <a:r>
              <a:rPr lang="en-US" dirty="0" smtClean="0"/>
              <a:t>We must reduce all of those things 40%</a:t>
            </a:r>
          </a:p>
          <a:p>
            <a:r>
              <a:rPr lang="en-US" dirty="0" smtClean="0"/>
              <a:t>Or Default </a:t>
            </a:r>
          </a:p>
          <a:p>
            <a:r>
              <a:rPr lang="en-US" dirty="0" smtClean="0"/>
              <a:t>AAA rating if they say they will they will do it </a:t>
            </a:r>
          </a:p>
          <a:p>
            <a:r>
              <a:rPr lang="en-US" dirty="0" smtClean="0"/>
              <a:t>We will give you a SS check</a:t>
            </a:r>
          </a:p>
          <a:p>
            <a:r>
              <a:rPr lang="en-US" dirty="0" smtClean="0"/>
              <a:t>Good borrowers get good interest rates les risk to lender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6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3.5-.6 </a:t>
            </a:r>
            <a:r>
              <a:rPr lang="en-US" dirty="0" err="1" smtClean="0"/>
              <a:t>tril</a:t>
            </a:r>
            <a:r>
              <a:rPr lang="en-US" dirty="0" smtClean="0"/>
              <a:t> spent</a:t>
            </a:r>
          </a:p>
          <a:p>
            <a:pPr lvl="1"/>
            <a:r>
              <a:rPr lang="en-US" dirty="0" smtClean="0"/>
              <a:t>2.2 </a:t>
            </a:r>
            <a:r>
              <a:rPr lang="en-US" dirty="0" err="1" smtClean="0"/>
              <a:t>tril</a:t>
            </a:r>
            <a:r>
              <a:rPr lang="en-US" dirty="0" smtClean="0"/>
              <a:t> in revenue</a:t>
            </a:r>
          </a:p>
          <a:p>
            <a:pPr lvl="1"/>
            <a:r>
              <a:rPr lang="en-US" dirty="0" smtClean="0"/>
              <a:t>1.3 Deficit </a:t>
            </a:r>
          </a:p>
          <a:p>
            <a:r>
              <a:rPr lang="en-US" dirty="0" smtClean="0"/>
              <a:t>Debt 14tri</a:t>
            </a:r>
          </a:p>
          <a:p>
            <a:r>
              <a:rPr lang="en-US" dirty="0" smtClean="0"/>
              <a:t>Current </a:t>
            </a:r>
          </a:p>
          <a:p>
            <a:pPr lvl="1"/>
            <a:r>
              <a:rPr lang="en-US" dirty="0" smtClean="0"/>
              <a:t>3.6 </a:t>
            </a:r>
          </a:p>
          <a:p>
            <a:pPr lvl="1"/>
            <a:r>
              <a:rPr lang="en-US" dirty="0" smtClean="0"/>
              <a:t>3.1</a:t>
            </a:r>
          </a:p>
          <a:p>
            <a:pPr lvl="1"/>
            <a:r>
              <a:rPr lang="en-US" dirty="0" smtClean="0"/>
              <a:t>5 billion</a:t>
            </a:r>
          </a:p>
          <a:p>
            <a:r>
              <a:rPr lang="en-US" dirty="0" smtClean="0"/>
              <a:t>Debt 18tril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85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uninsured get healthcare at emergency room </a:t>
            </a:r>
          </a:p>
          <a:p>
            <a:r>
              <a:rPr lang="en-US" dirty="0" smtClean="0"/>
              <a:t>Getting sicker because they don</a:t>
            </a:r>
            <a:r>
              <a:rPr lang="fr-FR" dirty="0" smtClean="0"/>
              <a:t>’</a:t>
            </a:r>
            <a:r>
              <a:rPr lang="en-US" dirty="0" smtClean="0"/>
              <a:t>t have care</a:t>
            </a:r>
          </a:p>
          <a:p>
            <a:r>
              <a:rPr lang="en-US" dirty="0" smtClean="0"/>
              <a:t>Cost are up because emergency room charges fall on people who are paying</a:t>
            </a:r>
          </a:p>
          <a:p>
            <a:r>
              <a:rPr lang="en-US" dirty="0" smtClean="0"/>
              <a:t>Fundamental right to access to health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4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Emergency Room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Sprain - $1050</a:t>
            </a:r>
          </a:p>
          <a:p>
            <a:r>
              <a:rPr lang="en-US" dirty="0" smtClean="0"/>
              <a:t>Open Wounds - $970</a:t>
            </a:r>
          </a:p>
          <a:p>
            <a:r>
              <a:rPr lang="en-US" dirty="0" smtClean="0"/>
              <a:t>Pregnancy - $1204</a:t>
            </a:r>
          </a:p>
          <a:p>
            <a:r>
              <a:rPr lang="en-US" dirty="0" smtClean="0"/>
              <a:t>Back Problems - $870</a:t>
            </a:r>
          </a:p>
          <a:p>
            <a:r>
              <a:rPr lang="en-US" dirty="0" smtClean="0"/>
              <a:t>Upper Respiratory - $740</a:t>
            </a:r>
          </a:p>
          <a:p>
            <a:r>
              <a:rPr lang="en-US" dirty="0" smtClean="0"/>
              <a:t>Kidney Stone - $3440</a:t>
            </a:r>
          </a:p>
          <a:p>
            <a:r>
              <a:rPr lang="en-US" dirty="0" smtClean="0"/>
              <a:t>Urinary Tract - $1300</a:t>
            </a:r>
          </a:p>
          <a:p>
            <a:r>
              <a:rPr lang="en-US" dirty="0" smtClean="0"/>
              <a:t>TOTAL AVERAGE COST - $1200 (</a:t>
            </a:r>
            <a:r>
              <a:rPr lang="en-US" dirty="0" err="1" smtClean="0"/>
              <a:t>ave</a:t>
            </a:r>
            <a:r>
              <a:rPr lang="en-US" dirty="0" smtClean="0"/>
              <a:t> rent $871)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7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Government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1960 – 75% of Americans were insured</a:t>
            </a:r>
          </a:p>
          <a:p>
            <a:r>
              <a:rPr lang="en-US" dirty="0" smtClean="0"/>
              <a:t>Poor??</a:t>
            </a:r>
          </a:p>
          <a:p>
            <a:pPr lvl="1"/>
            <a:r>
              <a:rPr lang="en-US" dirty="0" smtClean="0"/>
              <a:t>Medicaid </a:t>
            </a:r>
          </a:p>
          <a:p>
            <a:r>
              <a:rPr lang="en-US" dirty="0" smtClean="0"/>
              <a:t>1990 – health care cost soar</a:t>
            </a:r>
          </a:p>
          <a:p>
            <a:pPr lvl="1"/>
            <a:r>
              <a:rPr lang="en-US" dirty="0" smtClean="0"/>
              <a:t>Clintons </a:t>
            </a:r>
          </a:p>
          <a:p>
            <a:r>
              <a:rPr lang="en-US" dirty="0" smtClean="0"/>
              <a:t>2008 </a:t>
            </a:r>
          </a:p>
          <a:p>
            <a:pPr lvl="1"/>
            <a:r>
              <a:rPr lang="en-US" dirty="0" smtClean="0"/>
              <a:t>46 million uninsured</a:t>
            </a:r>
          </a:p>
          <a:p>
            <a:pPr lvl="1"/>
            <a:r>
              <a:rPr lang="en-US" dirty="0" smtClean="0"/>
              <a:t>25 million inadequate coverage</a:t>
            </a:r>
          </a:p>
          <a:p>
            <a:pPr lvl="1"/>
            <a:r>
              <a:rPr lang="en-US" dirty="0" smtClean="0"/>
              <a:t>2.4 trillion spent on health care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8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Reform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Protection and Affordable Care Act</a:t>
            </a:r>
          </a:p>
          <a:p>
            <a:r>
              <a:rPr lang="en-US" dirty="0" smtClean="0"/>
              <a:t>Democratic Congress and President Obama</a:t>
            </a:r>
          </a:p>
          <a:p>
            <a:pPr lvl="1"/>
            <a:r>
              <a:rPr lang="en-US" dirty="0" smtClean="0"/>
              <a:t>Provide care for uninsured</a:t>
            </a:r>
          </a:p>
          <a:p>
            <a:pPr lvl="1"/>
            <a:r>
              <a:rPr lang="en-US" dirty="0" smtClean="0"/>
              <a:t>Lower cost of health care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5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Mandate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insurance or pay a penalty or tax</a:t>
            </a:r>
          </a:p>
          <a:p>
            <a:pPr lvl="1"/>
            <a:r>
              <a:rPr lang="en-US" dirty="0" smtClean="0"/>
              <a:t>2016 penalty</a:t>
            </a:r>
          </a:p>
          <a:p>
            <a:pPr lvl="2"/>
            <a:r>
              <a:rPr lang="en-US" dirty="0" smtClean="0"/>
              <a:t>2.5% or $695 or $2085</a:t>
            </a:r>
          </a:p>
          <a:p>
            <a:pPr lvl="2"/>
            <a:r>
              <a:rPr lang="en-US" dirty="0" smtClean="0"/>
              <a:t>Never pay more than 8% </a:t>
            </a:r>
          </a:p>
          <a:p>
            <a:pPr lvl="2"/>
            <a:r>
              <a:rPr lang="en-US" dirty="0" smtClean="0"/>
              <a:t>100,000 = $2500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0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PPACA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Easier to get insurance </a:t>
            </a:r>
          </a:p>
          <a:p>
            <a:pPr lvl="1"/>
            <a:r>
              <a:rPr lang="en-US" dirty="0" smtClean="0"/>
              <a:t>Pre existing conditions</a:t>
            </a:r>
          </a:p>
          <a:p>
            <a:pPr lvl="2"/>
            <a:r>
              <a:rPr lang="en-US" dirty="0" smtClean="0"/>
              <a:t>No longer base premiums </a:t>
            </a:r>
          </a:p>
          <a:p>
            <a:pPr lvl="2"/>
            <a:r>
              <a:rPr lang="en-US" dirty="0" smtClean="0"/>
              <a:t>Now based on age/geography</a:t>
            </a:r>
          </a:p>
          <a:p>
            <a:pPr lvl="1"/>
            <a:r>
              <a:rPr lang="en-US" dirty="0" smtClean="0"/>
              <a:t>Insurance Exchanges</a:t>
            </a:r>
          </a:p>
          <a:p>
            <a:pPr lvl="2"/>
            <a:r>
              <a:rPr lang="en-US" dirty="0" smtClean="0"/>
              <a:t>More transparency about different policies</a:t>
            </a:r>
          </a:p>
          <a:p>
            <a:pPr lvl="1"/>
            <a:r>
              <a:rPr lang="en-US" dirty="0" smtClean="0"/>
              <a:t>Subsidies</a:t>
            </a:r>
          </a:p>
          <a:p>
            <a:pPr lvl="2"/>
            <a:r>
              <a:rPr lang="en-US" dirty="0" smtClean="0"/>
              <a:t>Low income aid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0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for </a:t>
            </a:r>
            <a:r>
              <a:rPr lang="en-US" dirty="0" smtClean="0"/>
              <a:t>it???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Medicare tax on people with large incomes to the tune of 200 billion per year</a:t>
            </a:r>
          </a:p>
          <a:p>
            <a:r>
              <a:rPr lang="en-US" dirty="0" smtClean="0"/>
              <a:t>Fees on Insurance companies </a:t>
            </a:r>
          </a:p>
          <a:p>
            <a:r>
              <a:rPr lang="en-US" dirty="0" smtClean="0"/>
              <a:t>Excise tax on Cadillac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6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672</Words>
  <Application>Microsoft Macintosh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PPACA</vt:lpstr>
      <vt:lpstr>Uninsured Americans</vt:lpstr>
      <vt:lpstr>Issues</vt:lpstr>
      <vt:lpstr>Average Emergency Room Cost</vt:lpstr>
      <vt:lpstr>History of Government Health Care</vt:lpstr>
      <vt:lpstr>Health Care Reform </vt:lpstr>
      <vt:lpstr>Individual Mandate</vt:lpstr>
      <vt:lpstr>Goals of PPACA</vt:lpstr>
      <vt:lpstr>Paying for it??? </vt:lpstr>
      <vt:lpstr>Social Security </vt:lpstr>
      <vt:lpstr>PowerPoint Presentation</vt:lpstr>
      <vt:lpstr>Social Security Explained</vt:lpstr>
      <vt:lpstr>So what happens when…</vt:lpstr>
      <vt:lpstr>Current SS</vt:lpstr>
      <vt:lpstr>How to make up for short fall</vt:lpstr>
      <vt:lpstr>FICA</vt:lpstr>
      <vt:lpstr>FICA</vt:lpstr>
      <vt:lpstr>$100,000</vt:lpstr>
      <vt:lpstr>Regressive FICA</vt:lpstr>
      <vt:lpstr>Medicare</vt:lpstr>
      <vt:lpstr>Debt and Deficit </vt:lpstr>
      <vt:lpstr>Deficit </vt:lpstr>
      <vt:lpstr>Debt </vt:lpstr>
      <vt:lpstr>Debt Ceiling </vt:lpstr>
      <vt:lpstr>What we pay on now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PPACA</dc:title>
  <dc:creator>SHS</dc:creator>
  <cp:lastModifiedBy>SHS</cp:lastModifiedBy>
  <cp:revision>23</cp:revision>
  <dcterms:created xsi:type="dcterms:W3CDTF">2015-05-18T02:05:04Z</dcterms:created>
  <dcterms:modified xsi:type="dcterms:W3CDTF">2015-05-29T18:43:02Z</dcterms:modified>
</cp:coreProperties>
</file>