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81" r:id="rId5"/>
    <p:sldId id="282" r:id="rId6"/>
    <p:sldId id="259" r:id="rId7"/>
    <p:sldId id="260" r:id="rId8"/>
    <p:sldId id="265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6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2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7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0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5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07AE-10FB-1A4A-A21F-81A08FF1EA2C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AD19-1872-A54F-8285-904848D72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Rights 1950’s and 60’s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9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57’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10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9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61’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62’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56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63’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23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5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65’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06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66’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61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67’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11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68’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5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Movement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15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71’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8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Legislation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41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6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7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10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1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00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0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Leaders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6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Organizations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8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Marches – </a:t>
            </a:r>
          </a:p>
          <a:p>
            <a:r>
              <a:rPr lang="en-US" dirty="0" smtClean="0"/>
              <a:t>Sit-ins – </a:t>
            </a:r>
          </a:p>
          <a:p>
            <a:r>
              <a:rPr lang="en-US" dirty="0" smtClean="0"/>
              <a:t>Freedom Rides – </a:t>
            </a:r>
          </a:p>
          <a:p>
            <a:r>
              <a:rPr lang="en-US" dirty="0" smtClean="0"/>
              <a:t>Boycotts – </a:t>
            </a:r>
          </a:p>
          <a:p>
            <a:r>
              <a:rPr lang="en-US" dirty="0" smtClean="0"/>
              <a:t>Peaceful protest –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5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U.S. Presidents during 50’s and 60’s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Timeline of Events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6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54’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0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55’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</Words>
  <Application>Microsoft Macintosh PowerPoint</Application>
  <PresentationFormat>On-screen Show (4:3)</PresentationFormat>
  <Paragraphs>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Civil Rights 1950’s and 60’s</vt:lpstr>
      <vt:lpstr>Civil Rights Movement Defined</vt:lpstr>
      <vt:lpstr>Key Leaders </vt:lpstr>
      <vt:lpstr>Key Organizations </vt:lpstr>
      <vt:lpstr>Methods Defined</vt:lpstr>
      <vt:lpstr>U.S. Presidents during 50’s and 60’s</vt:lpstr>
      <vt:lpstr>Timeline of Events </vt:lpstr>
      <vt:lpstr>54’</vt:lpstr>
      <vt:lpstr>55’</vt:lpstr>
      <vt:lpstr>57’</vt:lpstr>
      <vt:lpstr>60’</vt:lpstr>
      <vt:lpstr>61’</vt:lpstr>
      <vt:lpstr>62’</vt:lpstr>
      <vt:lpstr>63’</vt:lpstr>
      <vt:lpstr>64’</vt:lpstr>
      <vt:lpstr>65’</vt:lpstr>
      <vt:lpstr>66’</vt:lpstr>
      <vt:lpstr>67’</vt:lpstr>
      <vt:lpstr>68’</vt:lpstr>
      <vt:lpstr>71’</vt:lpstr>
      <vt:lpstr>Key Legislation </vt:lpstr>
      <vt:lpstr>1948</vt:lpstr>
      <vt:lpstr>1957</vt:lpstr>
      <vt:lpstr>1960</vt:lpstr>
      <vt:lpstr>1964</vt:lpstr>
      <vt:lpstr>1965</vt:lpstr>
      <vt:lpstr>1968</vt:lpstr>
    </vt:vector>
  </TitlesOfParts>
  <Company>Burns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1950’s and 60’s</dc:title>
  <dc:creator>Jeremy Peeler</dc:creator>
  <cp:lastModifiedBy>Jeremy Peeler</cp:lastModifiedBy>
  <cp:revision>1</cp:revision>
  <dcterms:created xsi:type="dcterms:W3CDTF">2014-05-20T16:15:01Z</dcterms:created>
  <dcterms:modified xsi:type="dcterms:W3CDTF">2014-05-20T16:24:54Z</dcterms:modified>
</cp:coreProperties>
</file>