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1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7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8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F1FE-990D-8C4D-BDEF-A237766504CD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FD804-3996-854A-BF46-E0DB05B1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3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War to 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6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Major Strikes of the era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Limiting Immigration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8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Immigration Control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7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Sacco and Vanzetti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Postwar Havoc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6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The first Red Scare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0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smtClean="0">
                <a:solidFill>
                  <a:srgbClr val="3366FF"/>
                </a:solidFill>
              </a:rPr>
              <a:t>Rise of Bolsheviks </a:t>
            </a:r>
            <a:endParaRPr lang="en-US" sz="44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American Reaction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1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The Palmer Raids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Labor Strife Grows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0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Postwar difficulties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Labor Losses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Macintosh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From War to Peace</vt:lpstr>
      <vt:lpstr>Postwar Havoc </vt:lpstr>
      <vt:lpstr>The first Red Scare </vt:lpstr>
      <vt:lpstr>Rise of Bolsheviks </vt:lpstr>
      <vt:lpstr>American Reaction </vt:lpstr>
      <vt:lpstr>The Palmer Raids</vt:lpstr>
      <vt:lpstr>Labor Strife Grows</vt:lpstr>
      <vt:lpstr>Postwar difficulties</vt:lpstr>
      <vt:lpstr>Labor Losses</vt:lpstr>
      <vt:lpstr>Major Strikes of the era</vt:lpstr>
      <vt:lpstr>Limiting Immigration </vt:lpstr>
      <vt:lpstr>Immigration Control</vt:lpstr>
      <vt:lpstr>Sacco and Vanzetti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War to Peace</dc:title>
  <dc:creator>SHS</dc:creator>
  <cp:lastModifiedBy>SHS</cp:lastModifiedBy>
  <cp:revision>1</cp:revision>
  <dcterms:created xsi:type="dcterms:W3CDTF">2015-03-12T14:45:23Z</dcterms:created>
  <dcterms:modified xsi:type="dcterms:W3CDTF">2015-03-12T14:51:22Z</dcterms:modified>
</cp:coreProperties>
</file>